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67" r:id="rId4"/>
    <p:sldMasterId id="2147483679" r:id="rId5"/>
    <p:sldMasterId id="2147483688" r:id="rId6"/>
    <p:sldMasterId id="2147483702" r:id="rId7"/>
    <p:sldMasterId id="2147483709" r:id="rId8"/>
    <p:sldMasterId id="2147483716" r:id="rId9"/>
    <p:sldMasterId id="2147483730" r:id="rId10"/>
    <p:sldMasterId id="2147483739" r:id="rId11"/>
    <p:sldMasterId id="2147483746" r:id="rId12"/>
  </p:sldMasterIdLst>
  <p:notesMasterIdLst>
    <p:notesMasterId r:id="rId16"/>
  </p:notesMasterIdLst>
  <p:handoutMasterIdLst>
    <p:handoutMasterId r:id="rId38"/>
  </p:handoutMasterIdLst>
  <p:sldIdLst>
    <p:sldId id="582" r:id="rId13"/>
    <p:sldId id="1094" r:id="rId14"/>
    <p:sldId id="688" r:id="rId15"/>
    <p:sldId id="1659" r:id="rId17"/>
    <p:sldId id="1711" r:id="rId18"/>
    <p:sldId id="1714" r:id="rId19"/>
    <p:sldId id="1715" r:id="rId20"/>
    <p:sldId id="1716" r:id="rId21"/>
    <p:sldId id="1731" r:id="rId22"/>
    <p:sldId id="1732" r:id="rId23"/>
    <p:sldId id="1733" r:id="rId24"/>
    <p:sldId id="1734" r:id="rId25"/>
    <p:sldId id="1735" r:id="rId26"/>
    <p:sldId id="1736" r:id="rId27"/>
    <p:sldId id="1717" r:id="rId28"/>
    <p:sldId id="1737" r:id="rId29"/>
    <p:sldId id="1738" r:id="rId30"/>
    <p:sldId id="1739" r:id="rId31"/>
    <p:sldId id="1740" r:id="rId32"/>
    <p:sldId id="1741" r:id="rId33"/>
    <p:sldId id="1742" r:id="rId34"/>
    <p:sldId id="1743" r:id="rId35"/>
    <p:sldId id="1744" r:id="rId36"/>
    <p:sldId id="1093" r:id="rId37"/>
  </p:sldIdLst>
  <p:sldSz cx="12192000" cy="6858000"/>
  <p:notesSz cx="6797675" cy="9928225"/>
  <p:custDataLst>
    <p:tags r:id="rId42"/>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9pPr>
  </p:defaultTextStyle>
  <p:extLst>
    <p:ext uri="{EFAFB233-063F-42B5-8137-9DF3F51BA10A}">
      <p15:sldGuideLst xmlns:p15="http://schemas.microsoft.com/office/powerpoint/2012/main">
        <p15:guide id="1" orient="horz" pos="2487" userDrawn="1">
          <p15:clr>
            <a:srgbClr val="A4A3A4"/>
          </p15:clr>
        </p15:guide>
        <p15:guide id="2" pos="370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0070C0"/>
    <a:srgbClr val="178232"/>
    <a:srgbClr val="338EC9"/>
    <a:srgbClr val="91B0FF"/>
    <a:srgbClr val="C7E0FB"/>
    <a:srgbClr val="0066CC"/>
    <a:srgbClr val="4F80BD"/>
    <a:srgbClr val="0F36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404"/>
    <p:restoredTop sz="94125"/>
  </p:normalViewPr>
  <p:slideViewPr>
    <p:cSldViewPr snapToGrid="0" showGuides="1">
      <p:cViewPr>
        <p:scale>
          <a:sx n="66" d="100"/>
          <a:sy n="66" d="100"/>
        </p:scale>
        <p:origin x="1140" y="579"/>
      </p:cViewPr>
      <p:guideLst>
        <p:guide orient="horz" pos="2487"/>
        <p:guide pos="3707"/>
      </p:guideLst>
    </p:cSldViewPr>
  </p:slideViewPr>
  <p:outlineViewPr>
    <p:cViewPr>
      <p:scale>
        <a:sx n="33" d="100"/>
        <a:sy n="33" d="100"/>
      </p:scale>
      <p:origin x="0" y="-3256"/>
    </p:cViewPr>
  </p:outlineViewPr>
  <p:notesTextViewPr>
    <p:cViewPr>
      <p:scale>
        <a:sx n="1" d="1"/>
        <a:sy n="1" d="1"/>
      </p:scale>
      <p:origin x="0" y="0"/>
    </p:cViewPr>
  </p:notesTextViewPr>
  <p:sorterViewPr>
    <p:cViewPr>
      <p:scale>
        <a:sx n="150" d="100"/>
        <a:sy n="150" d="100"/>
      </p:scale>
      <p:origin x="0" y="-28899"/>
    </p:cViewPr>
  </p:sorter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2" Type="http://schemas.openxmlformats.org/officeDocument/2006/relationships/tags" Target="tags/tag2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Master" Target="slideMasters/slideMaster3.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24.xml"/><Relationship Id="rId36" Type="http://schemas.openxmlformats.org/officeDocument/2006/relationships/slide" Target="slides/slide23.xml"/><Relationship Id="rId35" Type="http://schemas.openxmlformats.org/officeDocument/2006/relationships/slide" Target="slides/slide22.xml"/><Relationship Id="rId34" Type="http://schemas.openxmlformats.org/officeDocument/2006/relationships/slide" Target="slides/slide21.xml"/><Relationship Id="rId33" Type="http://schemas.openxmlformats.org/officeDocument/2006/relationships/slide" Target="slides/slide20.xml"/><Relationship Id="rId32" Type="http://schemas.openxmlformats.org/officeDocument/2006/relationships/slide" Target="slides/slide19.xml"/><Relationship Id="rId31" Type="http://schemas.openxmlformats.org/officeDocument/2006/relationships/slide" Target="slides/slide18.xml"/><Relationship Id="rId30" Type="http://schemas.openxmlformats.org/officeDocument/2006/relationships/slide" Target="slides/slide17.xml"/><Relationship Id="rId3" Type="http://schemas.openxmlformats.org/officeDocument/2006/relationships/slideMaster" Target="slideMasters/slideMaster2.xml"/><Relationship Id="rId29" Type="http://schemas.openxmlformats.org/officeDocument/2006/relationships/slide" Target="slides/slide16.xml"/><Relationship Id="rId28" Type="http://schemas.openxmlformats.org/officeDocument/2006/relationships/slide" Target="slides/slide15.xml"/><Relationship Id="rId27" Type="http://schemas.openxmlformats.org/officeDocument/2006/relationships/slide" Target="slides/slide14.xml"/><Relationship Id="rId26" Type="http://schemas.openxmlformats.org/officeDocument/2006/relationships/slide" Target="slides/slide13.xml"/><Relationship Id="rId25" Type="http://schemas.openxmlformats.org/officeDocument/2006/relationships/slide" Target="slides/slide12.xml"/><Relationship Id="rId24" Type="http://schemas.openxmlformats.org/officeDocument/2006/relationships/slide" Target="slides/slide11.xml"/><Relationship Id="rId23" Type="http://schemas.openxmlformats.org/officeDocument/2006/relationships/slide" Target="slides/slide10.xml"/><Relationship Id="rId22" Type="http://schemas.openxmlformats.org/officeDocument/2006/relationships/slide" Target="slides/slide9.xml"/><Relationship Id="rId21" Type="http://schemas.openxmlformats.org/officeDocument/2006/relationships/slide" Target="slides/slide8.xml"/><Relationship Id="rId20" Type="http://schemas.openxmlformats.org/officeDocument/2006/relationships/slide" Target="slides/slide7.xml"/><Relationship Id="rId2" Type="http://schemas.openxmlformats.org/officeDocument/2006/relationships/theme" Target="theme/theme1.xml"/><Relationship Id="rId19" Type="http://schemas.openxmlformats.org/officeDocument/2006/relationships/slide" Target="slides/slide6.xml"/><Relationship Id="rId18" Type="http://schemas.openxmlformats.org/officeDocument/2006/relationships/slide" Target="slides/slide5.xml"/><Relationship Id="rId17" Type="http://schemas.openxmlformats.org/officeDocument/2006/relationships/slide" Target="slides/slide4.xml"/><Relationship Id="rId16" Type="http://schemas.openxmlformats.org/officeDocument/2006/relationships/notesMaster" Target="notesMasters/notesMaster1.xml"/><Relationship Id="rId15" Type="http://schemas.openxmlformats.org/officeDocument/2006/relationships/slide" Target="slides/slide3.xml"/><Relationship Id="rId14" Type="http://schemas.openxmlformats.org/officeDocument/2006/relationships/slide" Target="slides/slide2.xml"/><Relationship Id="rId13" Type="http://schemas.openxmlformats.org/officeDocument/2006/relationships/slide" Target="slides/slide1.xml"/><Relationship Id="rId12" Type="http://schemas.openxmlformats.org/officeDocument/2006/relationships/slideMaster" Target="slideMasters/slideMaster11.xml"/><Relationship Id="rId11" Type="http://schemas.openxmlformats.org/officeDocument/2006/relationships/slideMaster" Target="slideMasters/slideMaster10.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 name="日期占位符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4" name="页脚占位符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5" name="灯片编号占位符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B92CE81A-A784-44BD-BCA6-B07CD98ECB4B}" type="slidenum">
              <a:rPr kumimoji="0" lang="zh-CN" altLang="en-US" sz="1200" b="0" i="0" u="none" strike="noStrike" kern="1200" cap="none" spc="0" normalizeH="0" baseline="0" noProof="1" smtClean="0">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 name="日期占位符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99332" name="幻灯片图像占位符 3"/>
          <p:cNvSpPr>
            <a:spLocks noGrp="1" noRot="1" noChangeAspect="1"/>
          </p:cNvSpPr>
          <p:nvPr>
            <p:ph type="sldImg"/>
          </p:nvPr>
        </p:nvSpPr>
        <p:spPr>
          <a:xfrm>
            <a:off x="422275" y="1241425"/>
            <a:ext cx="5953125" cy="3349625"/>
          </a:xfrm>
          <a:prstGeom prst="rect">
            <a:avLst/>
          </a:prstGeom>
          <a:noFill/>
          <a:ln w="12700" cap="flat" cmpd="sng">
            <a:solidFill>
              <a:srgbClr val="000000"/>
            </a:solidFill>
            <a:prstDash val="solid"/>
            <a:round/>
            <a:headEnd type="none" w="med" len="med"/>
            <a:tailEnd type="none" w="med" len="med"/>
          </a:ln>
        </p:spPr>
      </p:sp>
      <p:sp>
        <p:nvSpPr>
          <p:cNvPr id="48133" name="备注占位符 4"/>
          <p:cNvSpPr>
            <a:spLocks noGrp="1" noChangeArrowheads="1"/>
          </p:cNvSpPr>
          <p:nvPr>
            <p:ph type="body" sz="quarter" idx="4294967295"/>
          </p:nvPr>
        </p:nvSpPr>
        <p:spPr bwMode="auto">
          <a:xfrm>
            <a:off x="679450" y="4778375"/>
            <a:ext cx="543877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7" name="灯片编号占位符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A67B1D5A-044C-4655-A04F-B2ED38DE564F}" type="slidenum">
              <a:rPr kumimoji="0" lang="zh-CN" altLang="en-US" sz="1200" b="0" i="0" u="none" strike="noStrike" kern="1200" cap="none" spc="0" normalizeH="0" baseline="0" noProof="1" smtClean="0">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mn-lt"/>
        <a:ea typeface="+mn-ea"/>
        <a:cs typeface="+mn-cs"/>
      </a:defRPr>
    </a:lvl2pPr>
    <a:lvl3pPr marL="914400" algn="l" rtl="0" fontAlgn="base">
      <a:spcBef>
        <a:spcPct val="0"/>
      </a:spcBef>
      <a:spcAft>
        <a:spcPct val="0"/>
      </a:spcAft>
      <a:defRPr sz="1200" kern="1200">
        <a:solidFill>
          <a:schemeClr val="tx1"/>
        </a:solidFill>
        <a:latin typeface="+mn-lt"/>
        <a:ea typeface="+mn-ea"/>
        <a:cs typeface="+mn-cs"/>
      </a:defRPr>
    </a:lvl3pPr>
    <a:lvl4pPr marL="1371600" algn="l" rtl="0" fontAlgn="base">
      <a:spcBef>
        <a:spcPct val="0"/>
      </a:spcBef>
      <a:spcAft>
        <a:spcPct val="0"/>
      </a:spcAft>
      <a:defRPr sz="1200" kern="1200">
        <a:solidFill>
          <a:schemeClr val="tx1"/>
        </a:solidFill>
        <a:latin typeface="+mn-lt"/>
        <a:ea typeface="+mn-ea"/>
        <a:cs typeface="+mn-cs"/>
      </a:defRPr>
    </a:lvl4pPr>
    <a:lvl5pPr marL="1828800" algn="l" rtl="0" fontAlgn="base">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4" Type="http://schemas.openxmlformats.org/officeDocument/2006/relationships/image" Target="../media/image6.png"/><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4" Type="http://schemas.openxmlformats.org/officeDocument/2006/relationships/image" Target="../media/image6.png"/><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13326"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17" name="副标题 2"/>
          <p:cNvSpPr txBox="1">
            <a:spLocks noChangeArrowheads="1"/>
          </p:cNvSpPr>
          <p:nvPr/>
        </p:nvSpPr>
        <p:spPr bwMode="auto">
          <a:xfrm>
            <a:off x="8524875" y="4989513"/>
            <a:ext cx="241617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8"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875DB42A-68FF-4958-B988-7672778D3BBD}"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1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743ECECD-D111-439B-A447-FA8A33C08B1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BA361307-9C2D-45FD-B72C-B5378DA444F2}"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2480BF49-ED40-4F76-9036-67D4B0B4060E}"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946F9107-64FE-423C-800B-8E061EE75C6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130E8F20-6B8F-43B0-8E6D-3B65F62E99B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46340F16-9CCF-470B-8314-8B22D74C168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C506BD2-DB52-4977-BBF0-88C6ADB0879C}"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27650"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27651"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27652"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27653" name="组合 1028"/>
          <p:cNvGrpSpPr/>
          <p:nvPr/>
        </p:nvGrpSpPr>
        <p:grpSpPr>
          <a:xfrm>
            <a:off x="0" y="6573838"/>
            <a:ext cx="12192000" cy="276225"/>
            <a:chOff x="0" y="0"/>
            <a:chExt cx="12199119" cy="276999"/>
          </a:xfrm>
        </p:grpSpPr>
        <p:sp>
          <p:nvSpPr>
            <p:cNvPr id="11"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27655" name="组合 1030"/>
            <p:cNvGrpSpPr>
              <a:grpSpLocks noChangeAspect="1"/>
            </p:cNvGrpSpPr>
            <p:nvPr/>
          </p:nvGrpSpPr>
          <p:grpSpPr>
            <a:xfrm>
              <a:off x="433548" y="21499"/>
              <a:ext cx="2423240" cy="234000"/>
              <a:chOff x="0" y="0"/>
              <a:chExt cx="3337234" cy="501800"/>
            </a:xfrm>
          </p:grpSpPr>
          <p:pic>
            <p:nvPicPr>
              <p:cNvPr id="27656"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27657" name="Picture 3"/>
              <p:cNvPicPr>
                <a:picLocks noChangeAspect="1"/>
              </p:cNvPicPr>
              <p:nvPr/>
            </p:nvPicPr>
            <p:blipFill>
              <a:blip r:embed="rId2"/>
              <a:stretch>
                <a:fillRect/>
              </a:stretch>
            </p:blipFill>
            <p:spPr>
              <a:xfrm rot="5400000">
                <a:off x="2641895" y="-194036"/>
                <a:ext cx="501263" cy="889335"/>
              </a:xfrm>
              <a:prstGeom prst="rect">
                <a:avLst/>
              </a:prstGeom>
              <a:noFill/>
              <a:ln w="9525">
                <a:noFill/>
              </a:ln>
            </p:spPr>
          </p:pic>
        </p:grpSp>
        <p:sp>
          <p:nvSpPr>
            <p:cNvPr id="13"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4"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5"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6"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19"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rtlCol="0" anchor="ctr" anchorCtr="0" compatLnSpc="1"/>
          <a:lstStyle>
            <a:lvl1pPr fontAlgn="base">
              <a:defRPr b="1" dirty="0">
                <a:solidFill>
                  <a:srgbClr val="FFFFFF"/>
                </a:solidFill>
                <a:latin typeface="微软雅黑" panose="020B0503020204020204" pitchFamily="34" charset="-122"/>
                <a:ea typeface="微软雅黑" panose="020B0503020204020204" pitchFamily="34" charset="-122"/>
                <a:cs typeface="+mn-ea"/>
                <a:sym typeface="微软雅黑" panose="020B0503020204020204" pitchFamily="34" charset="-122"/>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A39763C5-38E6-402F-9327-D28DD1534EE0}"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sym typeface="微软雅黑" panose="020B0503020204020204" pitchFamily="34" charset="-122"/>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 name="日期占位符 2"/>
          <p:cNvSpPr>
            <a:spLocks noGrp="1"/>
          </p:cNvSpPr>
          <p:nvPr>
            <p:ph type="dt" sz="half" idx="10"/>
          </p:nvPr>
        </p:nvSpPr>
        <p:spPr>
          <a:xfrm>
            <a:off x="838200" y="6356350"/>
            <a:ext cx="2743200" cy="365125"/>
          </a:xfrm>
          <a:prstGeom prst="rect">
            <a:avLst/>
          </a:prstGeom>
        </p:spPr>
        <p:txBody>
          <a:bodyPr vert="horz" lIns="91440" tIns="45720" rIns="91440" bIns="45720" rtlCol="0" anchor="ctr"/>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4"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7564DAF-9E7F-4CC8-9410-507312B76C44}"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A5A0F18-2180-4380-9195-C1023F5E4795}"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14350"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7" name="矩形 16"/>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 name="副标题 2"/>
          <p:cNvSpPr txBox="1">
            <a:spLocks noChangeArrowheads="1"/>
          </p:cNvSpPr>
          <p:nvPr/>
        </p:nvSpPr>
        <p:spPr bwMode="auto">
          <a:xfrm>
            <a:off x="8232775" y="5002213"/>
            <a:ext cx="260985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9"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575660C-0221-4436-8B4A-50892FD8043B}"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2EB56F0F-F5BC-457D-9AD0-8BF2BC1458FB}"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50CE5D7C-746B-4318-9375-08D9D6B3CFB3}"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1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E4CBAA7E-70FA-4161-B8B5-282BD8464AA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3B9A87F-9641-49E2-B5DD-6EB6885D6D6A}"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7A32E5EE-126D-4914-A6F4-96711E872240}"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58C74C6-8CD0-4664-9EA4-FCA8D5E1C0C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547AEBC6-045B-48E5-BB31-6B1D3C2F0BA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470A56C-A6DD-452A-9087-DD645CF42984}"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7" name="灯片编号占位符 5"/>
          <p:cNvSpPr>
            <a:spLocks noGrp="1"/>
          </p:cNvSpPr>
          <p:nvPr>
            <p:ph type="sldNum" sz="quarter" idx="4"/>
          </p:nvPr>
        </p:nvSpPr>
        <p:spPr>
          <a:xfrm>
            <a:off x="9232900" y="6586538"/>
            <a:ext cx="2844800" cy="250825"/>
          </a:xfrm>
          <a:prstGeom prst="rect">
            <a:avLst/>
          </a:prstGeom>
        </p:spPr>
        <p:txBody>
          <a:bodyPr vert="horz" lIns="91440" tIns="45720" rIns="91440" bIns="45720" rtlCol="0" anchor="ctr"/>
          <a:lstStyle>
            <a:lvl1pPr algn="r">
              <a:defRPr b="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B84ACE1D-0BDD-4D80-AD63-C160C64A7470}" type="slidenum">
              <a:rPr kumimoji="0" lang="en-US" altLang="zh-CN"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日期占位符 1"/>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9" name="页脚占位符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封面">
    <p:bg>
      <p:bgPr>
        <a:solidFill>
          <a:schemeClr val="bg1"/>
        </a:solidFill>
        <a:effectLst/>
      </p:bgPr>
    </p:bg>
    <p:spTree>
      <p:nvGrpSpPr>
        <p:cNvPr id="1" name=""/>
        <p:cNvGrpSpPr/>
        <p:nvPr/>
      </p:nvGrpSpPr>
      <p:grpSpPr>
        <a:xfrm>
          <a:off x="0" y="0"/>
          <a:ext cx="0" cy="0"/>
          <a:chOff x="0" y="0"/>
          <a:chExt cx="0" cy="0"/>
        </a:xfrm>
      </p:grpSpPr>
      <p:pic>
        <p:nvPicPr>
          <p:cNvPr id="39942" name="Picture 2" descr="C:\Documents and Settings\Administrator\桌面\11\1-01.jpg"/>
          <p:cNvPicPr>
            <a:picLocks noChangeAspect="1"/>
          </p:cNvPicPr>
          <p:nvPr/>
        </p:nvPicPr>
        <p:blipFill>
          <a:blip r:embed="rId2"/>
          <a:stretch>
            <a:fillRect/>
          </a:stretch>
        </p:blipFill>
        <p:spPr>
          <a:xfrm>
            <a:off x="-1587" y="1588"/>
            <a:ext cx="12193587" cy="6856412"/>
          </a:xfrm>
          <a:prstGeom prst="rect">
            <a:avLst/>
          </a:prstGeom>
          <a:noFill/>
          <a:ln w="9525">
            <a:noFill/>
          </a:ln>
        </p:spPr>
      </p:pic>
      <p:pic>
        <p:nvPicPr>
          <p:cNvPr id="39943"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31872" y="1485192"/>
            <a:ext cx="8501681" cy="1470025"/>
          </a:xfrm>
          <a:prstGeom prst="rect">
            <a:avLst/>
          </a:prstGeom>
        </p:spPr>
        <p:txBody>
          <a:bodyPr>
            <a:noAutofit/>
          </a:bodyPr>
          <a:lstStyle>
            <a:lvl1pPr algn="l">
              <a:defRPr sz="5335">
                <a:solidFill>
                  <a:schemeClr val="bg1"/>
                </a:solidFill>
                <a:latin typeface="黑体" panose="02010609060101010101" pitchFamily="49" charset="-122"/>
                <a:ea typeface="黑体" panose="02010609060101010101" pitchFamily="49" charset="-122"/>
                <a:cs typeface="Arial" panose="020B0604020202020204" pitchFamily="34" charset="0"/>
              </a:defRPr>
            </a:lvl1pPr>
          </a:lstStyle>
          <a:p>
            <a:pPr fontAlgn="base"/>
            <a:r>
              <a:rPr lang="zh-CN" altLang="en-US" sz="533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31871" y="2781064"/>
            <a:ext cx="8534400" cy="1752600"/>
          </a:xfrm>
          <a:prstGeom prst="rect">
            <a:avLst/>
          </a:prstGeom>
        </p:spPr>
        <p:txBody>
          <a:bodyPr/>
          <a:lstStyle>
            <a:lvl1pPr marL="0" indent="0" algn="l">
              <a:buNone/>
              <a:defRPr sz="3200">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11" name="日期占位符 3"/>
          <p:cNvSpPr>
            <a:spLocks noGrp="1"/>
          </p:cNvSpPr>
          <p:nvPr>
            <p:ph type="dt" sz="half" idx="2"/>
          </p:nvPr>
        </p:nvSpPr>
        <p:spPr>
          <a:xfrm>
            <a:off x="1131888" y="4589463"/>
            <a:ext cx="2843213" cy="363538"/>
          </a:xfrm>
          <a:prstGeom prst="rect">
            <a:avLst/>
          </a:prstGeom>
        </p:spPr>
        <p:txBody>
          <a:bodyPr vert="horz" wrap="square" lIns="91440" tIns="45720" rIns="91440" bIns="45720" numCol="1" anchor="t" anchorCtr="0" compatLnSpc="1"/>
          <a:p>
            <a:pPr lvl="0" indent="0" fontAlgn="base"/>
            <a:endParaRPr lang="en-US" altLang="en-US" sz="1400" strike="noStrike" noProof="1" dirty="0">
              <a:solidFill>
                <a:schemeClr val="bg1"/>
              </a:solidFill>
              <a:latin typeface="黑体" panose="02010609060101010101" pitchFamily="49" charset="-122"/>
              <a:ea typeface="Arial" panose="020B0604020202020204" pitchFamily="34" charset="0"/>
            </a:endParaRPr>
          </a:p>
        </p:txBody>
      </p:sp>
      <p:sp>
        <p:nvSpPr>
          <p:cNvPr id="12"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CE8C78F9-E1FF-4DB1-A2EA-72855AE8BB9D}"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0CD08689-5D24-4A2F-BBB9-6B9FB8F3A791}"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40966" name="Picture 2"/>
          <p:cNvPicPr>
            <a:picLocks noChangeAspect="1"/>
          </p:cNvPicPr>
          <p:nvPr/>
        </p:nvPicPr>
        <p:blipFill>
          <a:blip r:embed="rId2"/>
          <a:stretch>
            <a:fillRect/>
          </a:stretch>
        </p:blipFill>
        <p:spPr>
          <a:xfrm>
            <a:off x="0" y="0"/>
            <a:ext cx="12199938" cy="6869113"/>
          </a:xfrm>
          <a:prstGeom prst="rect">
            <a:avLst/>
          </a:prstGeom>
          <a:noFill/>
          <a:ln w="9525">
            <a:noFill/>
          </a:ln>
        </p:spPr>
      </p:pic>
      <p:pic>
        <p:nvPicPr>
          <p:cNvPr id="40967"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EA6D808F-0138-4D06-B88B-819A2F23940E}"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41990"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BDF566ED-696C-4B5A-898F-1AE1B4A4C930}"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内容页">
    <p:bg>
      <p:bgPr>
        <a:solidFill>
          <a:schemeClr val="bg1"/>
        </a:solidFill>
        <a:effectLst/>
      </p:bgPr>
    </p:bg>
    <p:spTree>
      <p:nvGrpSpPr>
        <p:cNvPr id="1" name=""/>
        <p:cNvGrpSpPr/>
        <p:nvPr/>
      </p:nvGrpSpPr>
      <p:grpSpPr>
        <a:xfrm>
          <a:off x="0" y="0"/>
          <a:ext cx="0" cy="0"/>
          <a:chOff x="0" y="0"/>
          <a:chExt cx="0" cy="0"/>
        </a:xfrm>
      </p:grpSpPr>
      <p:cxnSp>
        <p:nvCxnSpPr>
          <p:cNvPr id="9" name="直接连接符 8"/>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副标题 2"/>
          <p:cNvSpPr>
            <a:spLocks noGrp="1"/>
          </p:cNvSpPr>
          <p:nvPr>
            <p:ph type="subTitle" idx="1"/>
          </p:nvPr>
        </p:nvSpPr>
        <p:spPr>
          <a:xfrm>
            <a:off x="666712" y="5429264"/>
            <a:ext cx="10915957" cy="522808"/>
          </a:xfrm>
          <a:prstGeom prst="rect">
            <a:avLst/>
          </a:prstGeom>
        </p:spPr>
        <p:txBody>
          <a:bodyPr>
            <a:noAutofit/>
          </a:bodyPr>
          <a:lstStyle>
            <a:lvl1pPr marL="0" indent="0" algn="l" defTabSz="1087755" rtl="0" eaLnBrk="1" latinLnBrk="0" hangingPunct="1">
              <a:lnSpc>
                <a:spcPts val="2270"/>
              </a:lnSpc>
              <a:buNone/>
              <a:defRPr lang="en-US" altLang="zh-CN" sz="1735" b="0" kern="1200" dirty="0" smtClean="0">
                <a:solidFill>
                  <a:srgbClr val="006DBB"/>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1735" strike="noStrike" noProof="1" smtClean="0"/>
              <a:t>单击此处编辑母版副标题样式</a:t>
            </a:r>
            <a:endParaRPr lang="en-US" altLang="zh-CN" strike="noStrike" noProof="1" smtClean="0"/>
          </a:p>
        </p:txBody>
      </p:sp>
      <p:sp>
        <p:nvSpPr>
          <p:cNvPr id="1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10"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D543B58F-D822-43DA-AAAE-87511C6458B9}"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5" name="内容占位符 4"/>
          <p:cNvSpPr>
            <a:spLocks noGrp="1"/>
          </p:cNvSpPr>
          <p:nvPr>
            <p:ph sz="quarter" idx="11"/>
          </p:nvPr>
        </p:nvSpPr>
        <p:spPr>
          <a:xfrm>
            <a:off x="666713" y="1619251"/>
            <a:ext cx="10858539" cy="4191000"/>
          </a:xfrm>
          <a:prstGeom prst="rect">
            <a:avLst/>
          </a:prstGeom>
        </p:spPr>
        <p:txBody>
          <a:bodyPr/>
          <a:lstStyle>
            <a:lvl1pPr>
              <a:buClr>
                <a:srgbClr val="006DBB"/>
              </a:buClr>
              <a:defRPr sz="2665">
                <a:solidFill>
                  <a:schemeClr val="tx1">
                    <a:lumMod val="75000"/>
                    <a:lumOff val="25000"/>
                  </a:schemeClr>
                </a:solidFill>
                <a:latin typeface="黑体" panose="02010609060101010101" pitchFamily="49" charset="-122"/>
                <a:ea typeface="黑体" panose="02010609060101010101" pitchFamily="49" charset="-122"/>
              </a:defRPr>
            </a:lvl1pPr>
            <a:lvl2pPr>
              <a:buClr>
                <a:srgbClr val="006DBB"/>
              </a:buClr>
              <a:defRPr sz="2400">
                <a:solidFill>
                  <a:schemeClr val="tx1">
                    <a:lumMod val="75000"/>
                    <a:lumOff val="25000"/>
                  </a:schemeClr>
                </a:solidFill>
                <a:latin typeface="黑体" panose="02010609060101010101" pitchFamily="49" charset="-122"/>
                <a:ea typeface="黑体" panose="02010609060101010101" pitchFamily="49" charset="-122"/>
              </a:defRPr>
            </a:lvl2pPr>
            <a:lvl3pPr>
              <a:buClr>
                <a:srgbClr val="006DBB"/>
              </a:buClr>
              <a:defRPr sz="2135">
                <a:solidFill>
                  <a:schemeClr val="tx1">
                    <a:lumMod val="75000"/>
                    <a:lumOff val="25000"/>
                  </a:schemeClr>
                </a:solidFill>
                <a:latin typeface="黑体" panose="02010609060101010101" pitchFamily="49" charset="-122"/>
                <a:ea typeface="黑体" panose="02010609060101010101" pitchFamily="49" charset="-122"/>
              </a:defRPr>
            </a:lvl3pPr>
            <a:lvl4pPr>
              <a:buClr>
                <a:srgbClr val="006DBB"/>
              </a:buClr>
              <a:defRPr sz="1735">
                <a:solidFill>
                  <a:schemeClr val="tx1">
                    <a:lumMod val="75000"/>
                    <a:lumOff val="25000"/>
                  </a:schemeClr>
                </a:solidFill>
                <a:latin typeface="黑体" panose="02010609060101010101" pitchFamily="49" charset="-122"/>
                <a:ea typeface="黑体" panose="02010609060101010101" pitchFamily="49" charset="-122"/>
              </a:defRPr>
            </a:lvl4pPr>
            <a:lvl5pPr>
              <a:buClr>
                <a:srgbClr val="006DBB"/>
              </a:buClr>
              <a:defRPr sz="1465">
                <a:solidFill>
                  <a:schemeClr val="tx1">
                    <a:lumMod val="75000"/>
                    <a:lumOff val="25000"/>
                  </a:schemeClr>
                </a:solidFill>
                <a:latin typeface="黑体" panose="02010609060101010101" pitchFamily="49" charset="-122"/>
                <a:ea typeface="黑体" panose="02010609060101010101" pitchFamily="49" charset="-122"/>
              </a:defRPr>
            </a:lvl5pPr>
          </a:lstStyle>
          <a:p>
            <a:pPr lvl="0" fontAlgn="base"/>
            <a:r>
              <a:rPr lang="zh-CN" altLang="en-US" sz="2665"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2135" strike="noStrike" noProof="1" smtClean="0"/>
              <a:t>第三级</a:t>
            </a:r>
            <a:endParaRPr lang="zh-CN" altLang="en-US" strike="noStrike" noProof="1" smtClean="0"/>
          </a:p>
          <a:p>
            <a:pPr lvl="3" fontAlgn="base"/>
            <a:r>
              <a:rPr lang="zh-CN" altLang="en-US" sz="1735" strike="noStrike" noProof="1" smtClean="0"/>
              <a:t>第四级</a:t>
            </a:r>
            <a:endParaRPr lang="zh-CN" altLang="en-US" strike="noStrike" noProof="1" smtClean="0"/>
          </a:p>
          <a:p>
            <a:pPr lvl="4" fontAlgn="base"/>
            <a:r>
              <a:rPr lang="zh-CN" altLang="en-US" sz="1465" strike="noStrike" noProof="1" smtClean="0"/>
              <a:t>第五级</a:t>
            </a:r>
            <a:endParaRPr lang="zh-CN" altLang="en-US" strike="noStrike" noProof="1"/>
          </a:p>
        </p:txBody>
      </p:sp>
      <p:sp>
        <p:nvSpPr>
          <p:cNvPr id="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9" name="灯片编号占位符 5"/>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0E5FAC19-19E7-4866-944A-80482CD7080E}"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封底">
    <p:bg>
      <p:bgPr>
        <a:solidFill>
          <a:schemeClr val="bg1"/>
        </a:solidFill>
        <a:effectLst/>
      </p:bgPr>
    </p:bg>
    <p:spTree>
      <p:nvGrpSpPr>
        <p:cNvPr id="1" name=""/>
        <p:cNvGrpSpPr/>
        <p:nvPr/>
      </p:nvGrpSpPr>
      <p:grpSpPr>
        <a:xfrm>
          <a:off x="0" y="0"/>
          <a:ext cx="0" cy="0"/>
          <a:chOff x="0" y="0"/>
          <a:chExt cx="0" cy="0"/>
        </a:xfrm>
      </p:grpSpPr>
      <p:pic>
        <p:nvPicPr>
          <p:cNvPr id="45062" name="Picture 2" descr="C:\Documents and Settings\Administrator\桌面\11\1-01.jpg"/>
          <p:cNvPicPr>
            <a:picLocks noChangeAspect="1"/>
          </p:cNvPicPr>
          <p:nvPr/>
        </p:nvPicPr>
        <p:blipFill>
          <a:blip r:embed="rId2"/>
          <a:stretch>
            <a:fillRect/>
          </a:stretch>
        </p:blipFill>
        <p:spPr>
          <a:xfrm>
            <a:off x="0" y="1588"/>
            <a:ext cx="12193588" cy="6856412"/>
          </a:xfrm>
          <a:prstGeom prst="rect">
            <a:avLst/>
          </a:prstGeom>
          <a:noFill/>
          <a:ln w="9525">
            <a:noFill/>
          </a:ln>
        </p:spPr>
      </p:pic>
      <p:pic>
        <p:nvPicPr>
          <p:cNvPr id="45063"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828800" y="1485191"/>
            <a:ext cx="5886461" cy="1101492"/>
          </a:xfrm>
          <a:prstGeom prst="rect">
            <a:avLst/>
          </a:prstGeom>
        </p:spPr>
        <p:txBody>
          <a:bodyPr>
            <a:normAutofit/>
          </a:bodyPr>
          <a:lstStyle>
            <a:lvl1pPr algn="l">
              <a:defRPr sz="5335">
                <a:solidFill>
                  <a:schemeClr val="bg1"/>
                </a:solidFill>
                <a:latin typeface="黑体" panose="02010609060101010101" pitchFamily="49" charset="-122"/>
                <a:ea typeface="黑体" panose="02010609060101010101" pitchFamily="49" charset="-122"/>
              </a:defRPr>
            </a:lvl1pPr>
          </a:lstStyle>
          <a:p>
            <a:pPr fontAlgn="base"/>
            <a:r>
              <a:rPr lang="zh-CN" altLang="en-US" sz="5335" strike="noStrike" noProof="1" smtClean="0"/>
              <a:t>单击此处编辑母版标题样式</a:t>
            </a:r>
            <a:endParaRPr lang="zh-CN" altLang="en-US" strike="noStrike" noProof="1"/>
          </a:p>
        </p:txBody>
      </p:sp>
      <p:sp>
        <p:nvSpPr>
          <p:cNvPr id="11"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0C91A1A3-888F-49F7-94CA-6816F0D7AA54}"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46086"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0E82954D-5277-43D5-95D7-D269E1398364}"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a:xfrm>
            <a:off x="838200" y="6356350"/>
            <a:ext cx="27432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0" name="页脚占位符 2"/>
          <p:cNvSpPr>
            <a:spLocks noGrp="1"/>
          </p:cNvSpPr>
          <p:nvPr>
            <p:ph type="ftr" sz="quarter" idx="3"/>
          </p:nvPr>
        </p:nvSpPr>
        <p:spPr>
          <a:xfrm>
            <a:off x="4038600" y="6356350"/>
            <a:ext cx="41148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A1E0B9EC-1E33-4D44-AFEE-7EE5B98E6953}" type="slidenum">
              <a:rPr kumimoji="0" lang="en-US"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en-US"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0CD08689-5D24-4A2F-BBB9-6B9FB8F3A791}"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108394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a:prstGeom prst="rect">
            <a:avLst/>
          </a:prstGeo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userDrawn="1">
  <p:cSld name="1_标题和内容">
    <p:bg>
      <p:bgPr>
        <a:solidFill>
          <a:schemeClr val="bg1"/>
        </a:solidFill>
        <a:effectLst/>
      </p:bgPr>
    </p:bg>
    <p:spTree>
      <p:nvGrpSpPr>
        <p:cNvPr id="1" name=""/>
        <p:cNvGrpSpPr/>
        <p:nvPr/>
      </p:nvGrpSpPr>
      <p:grpSpPr>
        <a:xfrm>
          <a:off x="0" y="0"/>
          <a:ext cx="0" cy="0"/>
          <a:chOff x="0" y="0"/>
          <a:chExt cx="0" cy="0"/>
        </a:xfrm>
      </p:grpSpPr>
      <p:sp>
        <p:nvSpPr>
          <p:cNvPr id="48130"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48131"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48132"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48133" name="组合 1028"/>
          <p:cNvGrpSpPr/>
          <p:nvPr/>
        </p:nvGrpSpPr>
        <p:grpSpPr>
          <a:xfrm>
            <a:off x="0" y="6573838"/>
            <a:ext cx="12192000" cy="276225"/>
            <a:chOff x="0" y="0"/>
            <a:chExt cx="12199119" cy="276999"/>
          </a:xfrm>
        </p:grpSpPr>
        <p:sp>
          <p:nvSpPr>
            <p:cNvPr id="20"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48135" name="组合 1030"/>
            <p:cNvGrpSpPr>
              <a:grpSpLocks noChangeAspect="1"/>
            </p:cNvGrpSpPr>
            <p:nvPr/>
          </p:nvGrpSpPr>
          <p:grpSpPr>
            <a:xfrm>
              <a:off x="433548" y="21499"/>
              <a:ext cx="2423240" cy="234000"/>
              <a:chOff x="0" y="0"/>
              <a:chExt cx="3337234" cy="501800"/>
            </a:xfrm>
          </p:grpSpPr>
          <p:pic>
            <p:nvPicPr>
              <p:cNvPr id="48136"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48137" name="Picture 3"/>
              <p:cNvPicPr>
                <a:picLocks noChangeAspect="1"/>
              </p:cNvPicPr>
              <p:nvPr/>
            </p:nvPicPr>
            <p:blipFill>
              <a:blip r:embed="rId2"/>
              <a:stretch>
                <a:fillRect/>
              </a:stretch>
            </p:blipFill>
            <p:spPr>
              <a:xfrm rot="5400000">
                <a:off x="2641897"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28"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lgn="r">
              <a:defRPr b="1" noProof="1" dirty="0">
                <a:solidFill>
                  <a:srgbClr val="FFFFFF"/>
                </a:solidFill>
                <a:latin typeface="微软雅黑" panose="020B0503020204020204" pitchFamily="34" charset="-122"/>
                <a:ea typeface="微软雅黑" panose="020B0503020204020204" pitchFamily="34" charset="-122"/>
                <a:cs typeface="+mn-ea"/>
                <a:sym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4DB33F1-F83E-4309-8D43-FAA94B50852C}" type="slidenum">
              <a:rPr kumimoji="0" lang="en-US" altLang="zh-CN" sz="1800" b="1" i="0" u="none" strike="noStrike" kern="1200" cap="none" spc="0" normalizeH="0" baseline="0" noProof="1" dirty="0">
                <a:ln>
                  <a:noFill/>
                </a:ln>
                <a:solidFill>
                  <a:srgbClr val="FFFFFF"/>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rPr>
            </a:fld>
            <a:endParaRPr kumimoji="0" lang="en-US" altLang="zh-CN" sz="1800" b="1" i="0" u="none" strike="noStrike" kern="1200" cap="none" spc="0" normalizeH="0" baseline="0" noProof="1">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cSld name="content">
    <p:bg>
      <p:bgPr>
        <a:solidFill>
          <a:schemeClr val="bg1"/>
        </a:solidFill>
        <a:effectLst/>
      </p:bgPr>
    </p:bg>
    <p:spTree>
      <p:nvGrpSpPr>
        <p:cNvPr id="1" name=""/>
        <p:cNvGrpSpPr/>
        <p:nvPr/>
      </p:nvGrpSpPr>
      <p:grpSpPr>
        <a:xfrm>
          <a:off x="0" y="0"/>
          <a:ext cx="0" cy="0"/>
          <a:chOff x="0" y="0"/>
          <a:chExt cx="0" cy="0"/>
        </a:xfrm>
      </p:grpSpPr>
      <p:sp>
        <p:nvSpPr>
          <p:cNvPr id="49154"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49155"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49156"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49157" name="组合 3076"/>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49159" name="组合 3078"/>
            <p:cNvGrpSpPr>
              <a:grpSpLocks noChangeAspect="1"/>
            </p:cNvGrpSpPr>
            <p:nvPr/>
          </p:nvGrpSpPr>
          <p:grpSpPr>
            <a:xfrm>
              <a:off x="433548" y="21499"/>
              <a:ext cx="2423240" cy="234000"/>
              <a:chOff x="0" y="0"/>
              <a:chExt cx="3337234" cy="501800"/>
            </a:xfrm>
          </p:grpSpPr>
          <p:pic>
            <p:nvPicPr>
              <p:cNvPr id="49160"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49161" name="Picture 3"/>
              <p:cNvPicPr>
                <a:picLocks noChangeAspect="1"/>
              </p:cNvPicPr>
              <p:nvPr/>
            </p:nvPicPr>
            <p:blipFill>
              <a:blip r:embed="rId2"/>
              <a:stretch>
                <a:fillRect/>
              </a:stretch>
            </p:blipFill>
            <p:spPr>
              <a:xfrm rot="5400000">
                <a:off x="2641897"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49166" name="Picture 2"/>
          <p:cNvPicPr>
            <a:picLocks noChangeAspect="1"/>
          </p:cNvPicPr>
          <p:nvPr/>
        </p:nvPicPr>
        <p:blipFill>
          <a:blip r:embed="rId3"/>
          <a:stretch>
            <a:fillRect/>
          </a:stretch>
        </p:blipFill>
        <p:spPr>
          <a:xfrm>
            <a:off x="0" y="0"/>
            <a:ext cx="12199938" cy="6869113"/>
          </a:xfrm>
          <a:prstGeom prst="rect">
            <a:avLst/>
          </a:prstGeom>
          <a:noFill/>
          <a:ln w="9525">
            <a:noFill/>
          </a:ln>
        </p:spPr>
      </p:pic>
      <p:sp>
        <p:nvSpPr>
          <p:cNvPr id="29" name="矩形 16"/>
          <p:cNvSpPr>
            <a:spLocks noChangeArrowheads="1"/>
          </p:cNvSpPr>
          <p:nvPr/>
        </p:nvSpPr>
        <p:spPr bwMode="auto">
          <a:xfrm>
            <a:off x="8604250" y="5659438"/>
            <a:ext cx="3484563" cy="828675"/>
          </a:xfrm>
          <a:prstGeom prst="rect">
            <a:avLst/>
          </a:prstGeom>
          <a:solidFill>
            <a:schemeClr val="bg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30" name="副标题 2"/>
          <p:cNvSpPr>
            <a:spLocks noChangeArrowheads="1"/>
          </p:cNvSpPr>
          <p:nvPr/>
        </p:nvSpPr>
        <p:spPr bwMode="auto">
          <a:xfrm>
            <a:off x="8232775" y="5002213"/>
            <a:ext cx="2609850" cy="233363"/>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1" name="doc id" hidden="1"/>
          <p:cNvSpPr>
            <a:spLocks noChangeArrowheads="1"/>
          </p:cNvSpPr>
          <p:nvPr/>
        </p:nvSpPr>
        <p:spPr bwMode="gray">
          <a:xfrm>
            <a:off x="10669588" y="52388"/>
            <a:ext cx="1190625" cy="101600"/>
          </a:xfrm>
          <a:prstGeom prst="rect">
            <a:avLst/>
          </a:prstGeom>
          <a:noFill/>
          <a:ln>
            <a:noFill/>
          </a:ln>
          <a:effectLst/>
        </p:spPr>
        <p:txBody>
          <a:bodyPr lIns="0" tIns="0" rIns="0" bIns="0">
            <a:spAutoFit/>
          </a:bodyPr>
          <a:lstStyle/>
          <a:p>
            <a:pPr marL="0" marR="0" lvl="0" indent="0" algn="r" defTabSz="6838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x-none" sz="665" b="0" i="0" u="none" strike="noStrike" kern="1200" cap="none" spc="0" normalizeH="0" baseline="0" noProof="1">
              <a:ln>
                <a:noFill/>
              </a:ln>
              <a:solidFill>
                <a:srgbClr val="808080"/>
              </a:solidFill>
              <a:effectLst/>
              <a:uLnTx/>
              <a:uFillTx/>
              <a:latin typeface="Arial" panose="020B0604020202020204" pitchFamily="34" charset="0"/>
              <a:ea typeface="宋体" panose="02010600030101010101" pitchFamily="2" charset="-122"/>
              <a:cs typeface="+mn-cs"/>
            </a:endParaRPr>
          </a:p>
        </p:txBody>
      </p:sp>
      <p:sp>
        <p:nvSpPr>
          <p:cNvPr id="32" name="矩形 31"/>
          <p:cNvSpPr/>
          <p:nvPr/>
        </p:nvSpPr>
        <p:spPr>
          <a:xfrm>
            <a:off x="490538" y="477838"/>
            <a:ext cx="457200" cy="4889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cxnSp>
        <p:nvCxnSpPr>
          <p:cNvPr id="33" name="直接连接符 32"/>
          <p:cNvCxnSpPr/>
          <p:nvPr/>
        </p:nvCxnSpPr>
        <p:spPr>
          <a:xfrm>
            <a:off x="490538" y="966788"/>
            <a:ext cx="59436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矩形 6"/>
          <p:cNvSpPr/>
          <p:nvPr/>
        </p:nvSpPr>
        <p:spPr>
          <a:xfrm>
            <a:off x="490538" y="0"/>
            <a:ext cx="457200" cy="45402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pic>
        <p:nvPicPr>
          <p:cNvPr id="49173" name="Picture 2"/>
          <p:cNvPicPr>
            <a:picLocks noChangeAspect="1"/>
          </p:cNvPicPr>
          <p:nvPr/>
        </p:nvPicPr>
        <p:blipFill>
          <a:blip r:embed="rId3"/>
          <a:stretch>
            <a:fillRect/>
          </a:stretch>
        </p:blipFill>
        <p:spPr>
          <a:xfrm>
            <a:off x="0" y="0"/>
            <a:ext cx="12449175" cy="7008813"/>
          </a:xfrm>
          <a:prstGeom prst="rect">
            <a:avLst/>
          </a:prstGeom>
          <a:noFill/>
          <a:ln w="9525">
            <a:noFill/>
          </a:ln>
        </p:spPr>
      </p:pic>
      <p:pic>
        <p:nvPicPr>
          <p:cNvPr id="49174" name="图片 9"/>
          <p:cNvPicPr>
            <a:picLocks noChangeAspect="1"/>
          </p:cNvPicPr>
          <p:nvPr userDrawn="1"/>
        </p:nvPicPr>
        <p:blipFill>
          <a:blip r:embed="rId4"/>
          <a:stretch>
            <a:fillRect/>
          </a:stretch>
        </p:blipFill>
        <p:spPr>
          <a:xfrm>
            <a:off x="10085388" y="6316663"/>
            <a:ext cx="2106612" cy="509587"/>
          </a:xfrm>
          <a:prstGeom prst="rect">
            <a:avLst/>
          </a:prstGeom>
          <a:solidFill>
            <a:schemeClr val="bg1"/>
          </a:solidFill>
          <a:ln w="9525">
            <a:noFill/>
          </a:ln>
        </p:spPr>
      </p:pic>
      <p:sp>
        <p:nvSpPr>
          <p:cNvPr id="20" name="标题 1"/>
          <p:cNvSpPr>
            <a:spLocks noGrp="1"/>
          </p:cNvSpPr>
          <p:nvPr>
            <p:ph type="ctrTitle"/>
          </p:nvPr>
        </p:nvSpPr>
        <p:spPr>
          <a:xfrm>
            <a:off x="991093" y="526053"/>
            <a:ext cx="9697952" cy="376835"/>
          </a:xfrm>
          <a:prstGeom prst="rect">
            <a:avLst/>
          </a:prstGeom>
        </p:spPr>
        <p:txBody>
          <a:bodyPr wrap="square" lIns="0" tIns="0" rIns="0" bIns="0" anchor="b">
            <a:spAutoFit/>
          </a:bodyPr>
          <a:lstStyle>
            <a:lvl1pPr algn="l">
              <a:defRPr lang="zh-CN" altLang="en-US" sz="2400" b="1" dirty="0">
                <a:solidFill>
                  <a:srgbClr val="0070C0"/>
                </a:solidFill>
                <a:latin typeface="+mj-lt"/>
                <a:ea typeface="+mj-ea"/>
              </a:defRPr>
            </a:lvl1pPr>
          </a:lstStyle>
          <a:p>
            <a:pPr lvl="0" fontAlgn="base"/>
            <a:r>
              <a:rPr lang="zh-CN" altLang="en-US" strike="noStrike" noProof="1"/>
              <a:t>单击此处编辑母版标题样式</a:t>
            </a:r>
            <a:endParaRPr lang="zh-CN" altLang="en-US" strike="noStrike" noProof="1"/>
          </a:p>
        </p:txBody>
      </p:sp>
      <p:sp>
        <p:nvSpPr>
          <p:cNvPr id="37" name="灯片编号占位符 1"/>
          <p:cNvSpPr>
            <a:spLocks noGrp="1"/>
          </p:cNvSpPr>
          <p:nvPr>
            <p:ph type="sldNum" sz="quarter" idx="4"/>
          </p:nvPr>
        </p:nvSpPr>
        <p:spPr>
          <a:xfrm>
            <a:off x="9232900" y="6573838"/>
            <a:ext cx="2844800" cy="250825"/>
          </a:xfrm>
          <a:prstGeom prst="rect">
            <a:avLst/>
          </a:prstGeom>
        </p:spPr>
        <p:txBody>
          <a:bodyPr vert="horz" wrap="square" lIns="91440" tIns="45720" rIns="91440" bIns="45720" numCol="1" anchor="t" anchorCtr="0" compatLnSpc="1"/>
          <a:lstStyle>
            <a:lvl1pPr>
              <a:defRPr noProof="1" dirty="0">
                <a:ea typeface="宋体" panose="02010600030101010101" pitchFamily="2" charset="-122"/>
                <a:cs typeface="+mn-ea"/>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192841E-E075-4020-AB2F-D003237C72B9}" type="slidenum">
              <a:rPr kumimoji="0" lang="zh-CN" altLang="en-US" sz="1800" b="0" i="0" u="none" strike="noStrike" kern="1200" cap="none" spc="0" normalizeH="0" baseline="0" noProof="1" dirty="0">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7" name="页脚占位符 2"/>
          <p:cNvSpPr>
            <a:spLocks noGrp="1"/>
          </p:cNvSpPr>
          <p:nvPr>
            <p:ph type="ftr" sz="quarter" idx="3"/>
          </p:nvPr>
        </p:nvSpPr>
        <p:spPr>
          <a:xfrm>
            <a:off x="4038600" y="6356350"/>
            <a:ext cx="41148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8"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defTabSz="685800" fontAlgn="base">
              <a:defRPr sz="1050">
                <a:solidFill>
                  <a:srgbClr val="006DBB"/>
                </a:solidFill>
              </a:defRPr>
            </a:lvl1pPr>
          </a:lstStyle>
          <a:p>
            <a:pPr marL="0" marR="0" indent="0" defTabSz="685800" rtl="0" eaLnBrk="1" fontAlgn="base" latinLnBrk="0" hangingPunct="1">
              <a:lnSpc>
                <a:spcPct val="100000"/>
              </a:lnSpc>
              <a:spcBef>
                <a:spcPct val="0"/>
              </a:spcBef>
              <a:spcAft>
                <a:spcPct val="0"/>
              </a:spcAft>
              <a:buClrTx/>
              <a:buSzTx/>
              <a:buFont typeface="Arial" panose="020B0604020202020204" pitchFamily="34" charset="0"/>
              <a:buNone/>
              <a:defRPr/>
            </a:pPr>
            <a:fld id="{A1E11B11-E6B2-4E94-8C23-F3B49C02C571}" type="slidenum">
              <a:rPr kumimoji="0" lang="en-US" altLang="en-US" sz="105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alt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50190"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17" name="副标题 2"/>
          <p:cNvSpPr txBox="1">
            <a:spLocks noChangeArrowheads="1"/>
          </p:cNvSpPr>
          <p:nvPr/>
        </p:nvSpPr>
        <p:spPr bwMode="auto">
          <a:xfrm>
            <a:off x="8524875" y="4989513"/>
            <a:ext cx="241617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a:t>单击此处编辑母版副标题样式</a:t>
            </a:r>
            <a:endParaRPr lang="zh-CN" altLang="en-US" strike="noStrike" noProof="1"/>
          </a:p>
        </p:txBody>
      </p:sp>
      <p:sp>
        <p:nvSpPr>
          <p:cNvPr id="18"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F0016773-12F9-48D7-B74B-3B3CCA61A34B}"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51214"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7" name="矩形 16"/>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 name="副标题 2"/>
          <p:cNvSpPr txBox="1">
            <a:spLocks noChangeArrowheads="1"/>
          </p:cNvSpPr>
          <p:nvPr/>
        </p:nvSpPr>
        <p:spPr bwMode="auto">
          <a:xfrm>
            <a:off x="8232775" y="5002213"/>
            <a:ext cx="260985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a:t>单击此处编辑母版副标题样式</a:t>
            </a:r>
            <a:endParaRPr lang="en-US" altLang="zh-CN" strike="noStrike" noProof="1"/>
          </a:p>
        </p:txBody>
      </p:sp>
      <p:sp>
        <p:nvSpPr>
          <p:cNvPr id="19"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799BAF4F-ADF9-413A-9AEC-EE5ABB696902}"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6BA1AC7-C50F-44FC-AB4B-D237FFFAC259}"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52238"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17" name="副标题 2"/>
          <p:cNvSpPr txBox="1">
            <a:spLocks noChangeArrowheads="1"/>
          </p:cNvSpPr>
          <p:nvPr/>
        </p:nvSpPr>
        <p:spPr bwMode="auto">
          <a:xfrm>
            <a:off x="8421688" y="4989513"/>
            <a:ext cx="2417763"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a:t>单击此处编辑母版文本样式</a:t>
            </a:r>
            <a:endParaRPr lang="zh-CN" altLang="en-US" strike="noStrike" noProof="1"/>
          </a:p>
        </p:txBody>
      </p:sp>
      <p:sp>
        <p:nvSpPr>
          <p:cNvPr id="18"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63E2059B-4AAE-420F-9AD6-6D532D79EFDD}"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6BA1AC7-C50F-44FC-AB4B-D237FFFAC259}"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7" name="页脚占位符 2"/>
          <p:cNvSpPr>
            <a:spLocks noGrp="1"/>
          </p:cNvSpPr>
          <p:nvPr>
            <p:ph type="ftr" sz="quarter" idx="3"/>
          </p:nvPr>
        </p:nvSpPr>
        <p:spPr>
          <a:xfrm>
            <a:off x="4038600" y="6356350"/>
            <a:ext cx="41148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8"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defTabSz="685800">
              <a:defRPr sz="1050">
                <a:solidFill>
                  <a:srgbClr val="006DBB"/>
                </a:solidFill>
              </a:defRPr>
            </a:lvl1pPr>
          </a:lstStyle>
          <a:p>
            <a:pPr marL="0" marR="0" indent="0" defTabSz="685800" rtl="0" eaLnBrk="1" fontAlgn="base" latinLnBrk="0" hangingPunct="1">
              <a:lnSpc>
                <a:spcPct val="100000"/>
              </a:lnSpc>
              <a:spcBef>
                <a:spcPct val="0"/>
              </a:spcBef>
              <a:spcAft>
                <a:spcPct val="0"/>
              </a:spcAft>
              <a:buClrTx/>
              <a:buSzTx/>
              <a:buFont typeface="Arial" panose="020B0604020202020204" pitchFamily="34" charset="0"/>
              <a:buNone/>
              <a:defRPr/>
            </a:pPr>
            <a:fld id="{EA628C7C-A672-4241-A1B4-8E491E4622AE}" type="slidenum">
              <a:rPr kumimoji="0" lang="en-US" altLang="en-US" sz="105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alt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54286"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54287" name="副标题 2"/>
          <p:cNvSpPr txBox="1"/>
          <p:nvPr/>
        </p:nvSpPr>
        <p:spPr>
          <a:xfrm>
            <a:off x="8524875" y="4989513"/>
            <a:ext cx="2416175" cy="234950"/>
          </a:xfrm>
          <a:prstGeom prst="rect">
            <a:avLst/>
          </a:prstGeom>
          <a:noFill/>
          <a:ln w="9525">
            <a:noFill/>
          </a:ln>
        </p:spPr>
        <p:txBody>
          <a:bodyPr anchor="ctr" anchorCtr="0"/>
          <a:p>
            <a:pPr marL="342900" lvl="0" indent="-342900" algn="ctr"/>
            <a:r>
              <a:rPr lang="zh-CN" altLang="en-US" sz="1600" dirty="0">
                <a:solidFill>
                  <a:schemeClr val="bg1"/>
                </a:solidFill>
                <a:latin typeface="微软雅黑" panose="020B0503020204020204" pitchFamily="34" charset="-122"/>
                <a:ea typeface="微软雅黑" panose="020B0503020204020204" pitchFamily="34" charset="-122"/>
              </a:rPr>
              <a:t>担当    专业    服务</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8" name="灯片编号占位符 3"/>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BF63F74E-C9AF-4F4F-82D7-CBD05C950E55}"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55310"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7" name="矩形 16"/>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5312" name="副标题 2"/>
          <p:cNvSpPr txBox="1"/>
          <p:nvPr/>
        </p:nvSpPr>
        <p:spPr>
          <a:xfrm>
            <a:off x="8232775" y="5002213"/>
            <a:ext cx="2609850" cy="233362"/>
          </a:xfrm>
          <a:prstGeom prst="rect">
            <a:avLst/>
          </a:prstGeom>
          <a:noFill/>
          <a:ln w="9525">
            <a:noFill/>
          </a:ln>
        </p:spPr>
        <p:txBody>
          <a:bodyPr anchor="ctr" anchorCtr="0"/>
          <a:p>
            <a:pPr marL="342900" lvl="0" indent="-342900" algn="ctr"/>
            <a:r>
              <a:rPr lang="zh-CN" altLang="en-US" sz="1600" dirty="0">
                <a:solidFill>
                  <a:srgbClr val="0070C0"/>
                </a:solidFill>
                <a:latin typeface="微软雅黑" panose="020B0503020204020204" pitchFamily="34" charset="-122"/>
                <a:ea typeface="微软雅黑" panose="020B0503020204020204" pitchFamily="34" charset="-122"/>
              </a:rPr>
              <a:t>担当     专业     服务</a:t>
            </a:r>
            <a:endParaRPr lang="zh-CN" altLang="en-US" sz="1600" dirty="0">
              <a:solidFill>
                <a:srgbClr val="0070C0"/>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9" name="灯片编号占位符 3"/>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55CE19A8-CB88-490F-BEA6-975133175375}"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15"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A6530FFC-3EAD-4710-B5C0-857396ECB4FE}"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57358"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57359" name="副标题 2"/>
          <p:cNvSpPr txBox="1"/>
          <p:nvPr/>
        </p:nvSpPr>
        <p:spPr>
          <a:xfrm>
            <a:off x="8421688" y="4989513"/>
            <a:ext cx="2417762" cy="234950"/>
          </a:xfrm>
          <a:prstGeom prst="rect">
            <a:avLst/>
          </a:prstGeom>
          <a:noFill/>
          <a:ln w="9525">
            <a:noFill/>
          </a:ln>
        </p:spPr>
        <p:txBody>
          <a:bodyPr anchor="ctr" anchorCtr="0"/>
          <a:p>
            <a:pPr marL="342900" lvl="0" indent="-342900" algn="ctr"/>
            <a:r>
              <a:rPr lang="zh-CN" altLang="en-US" sz="1600" dirty="0">
                <a:solidFill>
                  <a:schemeClr val="bg1"/>
                </a:solidFill>
                <a:latin typeface="微软雅黑" panose="020B0503020204020204" pitchFamily="34" charset="-122"/>
                <a:ea typeface="微软雅黑" panose="020B0503020204020204" pitchFamily="34" charset="-122"/>
              </a:rPr>
              <a:t>担当     专业     服务</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18" name="灯片编号占位符 3"/>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342A58BD-F730-495B-B530-88610FAE6E9B}"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E6FF4C9-FDC8-4CAB-9A53-960D45758ADF}"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15"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F496192C-8B3D-4FA6-9CC7-F1723C4A3592}"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vert="horz" wrap="square" lIns="91440" tIns="45720" rIns="91440" bIns="45720" numCol="1" anchor="t" anchorCtr="0" compatLnSpc="1"/>
          <a:lstStyle>
            <a:lvl1pPr>
              <a:defRPr sz="1300" noProof="1">
                <a:solidFill>
                  <a:srgbClr val="000000"/>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00" b="0" i="0" u="none" strike="noStrike" kern="1200" cap="none" spc="0" normalizeH="0" baseline="0" noProof="1">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7" name="页脚占位符 2"/>
          <p:cNvSpPr>
            <a:spLocks noGrp="1"/>
          </p:cNvSpPr>
          <p:nvPr>
            <p:ph type="ftr" sz="quarter" idx="3"/>
          </p:nvPr>
        </p:nvSpPr>
        <p:spPr>
          <a:xfrm>
            <a:off x="4038600" y="6356350"/>
            <a:ext cx="4114800" cy="365125"/>
          </a:xfrm>
        </p:spPr>
        <p:txBody>
          <a:bodyPr vert="horz" wrap="square" lIns="91440" tIns="45720" rIns="91440" bIns="45720" numCol="1" anchor="t" anchorCtr="0" compatLnSpc="1"/>
          <a:lstStyle>
            <a:lvl1pPr>
              <a:defRPr sz="1300" noProof="1">
                <a:solidFill>
                  <a:srgbClr val="000000"/>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00" b="0" i="0" u="none" strike="noStrike" kern="1200" cap="none" spc="0" normalizeH="0" baseline="0" noProof="1">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8"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sz="1000">
                <a:solidFill>
                  <a:srgbClr val="006DBB"/>
                </a:solidFill>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BE10F771-9AFE-46D5-807E-FBC3B1919689}" type="slidenum">
              <a:rPr kumimoji="0" lang="en-US" altLang="en-US"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en-US"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8F8B6B69-9B66-4F54-BE39-EF3CA72CB276}"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108394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a:prstGeom prst="rect">
            <a:avLst/>
          </a:prstGeo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userDrawn="1">
  <p:cSld name="1_标题和内容">
    <p:bg>
      <p:bgPr>
        <a:solidFill>
          <a:schemeClr val="bg1"/>
        </a:solidFill>
        <a:effectLst/>
      </p:bgPr>
    </p:bg>
    <p:spTree>
      <p:nvGrpSpPr>
        <p:cNvPr id="1" name=""/>
        <p:cNvGrpSpPr/>
        <p:nvPr/>
      </p:nvGrpSpPr>
      <p:grpSpPr>
        <a:xfrm>
          <a:off x="0" y="0"/>
          <a:ext cx="0" cy="0"/>
          <a:chOff x="0" y="0"/>
          <a:chExt cx="0" cy="0"/>
        </a:xfrm>
      </p:grpSpPr>
      <p:sp>
        <p:nvSpPr>
          <p:cNvPr id="60418"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60419"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60420"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60421" name="组合 1028"/>
          <p:cNvGrpSpPr/>
          <p:nvPr/>
        </p:nvGrpSpPr>
        <p:grpSpPr>
          <a:xfrm>
            <a:off x="0" y="6573838"/>
            <a:ext cx="12192000" cy="276225"/>
            <a:chOff x="0" y="0"/>
            <a:chExt cx="12199119" cy="276999"/>
          </a:xfrm>
        </p:grpSpPr>
        <p:sp>
          <p:nvSpPr>
            <p:cNvPr id="20"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60423" name="组合 1030"/>
            <p:cNvGrpSpPr>
              <a:grpSpLocks noChangeAspect="1"/>
            </p:cNvGrpSpPr>
            <p:nvPr/>
          </p:nvGrpSpPr>
          <p:grpSpPr>
            <a:xfrm>
              <a:off x="433548" y="21499"/>
              <a:ext cx="2423240" cy="234000"/>
              <a:chOff x="0" y="0"/>
              <a:chExt cx="3337234" cy="501800"/>
            </a:xfrm>
          </p:grpSpPr>
          <p:pic>
            <p:nvPicPr>
              <p:cNvPr id="60424"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60425" name="Picture 3"/>
              <p:cNvPicPr>
                <a:picLocks noChangeAspect="1"/>
              </p:cNvPicPr>
              <p:nvPr/>
            </p:nvPicPr>
            <p:blipFill>
              <a:blip r:embed="rId2"/>
              <a:stretch>
                <a:fillRect/>
              </a:stretch>
            </p:blipFill>
            <p:spPr>
              <a:xfrm rot="5400000">
                <a:off x="2641900"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28"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lgn="r">
              <a:defRPr b="1" noProof="1" dirty="0">
                <a:solidFill>
                  <a:srgbClr val="FFFFFF"/>
                </a:solidFill>
                <a:latin typeface="微软雅黑" panose="020B0503020204020204" pitchFamily="34" charset="-122"/>
                <a:ea typeface="微软雅黑" panose="020B0503020204020204" pitchFamily="34" charset="-122"/>
                <a:cs typeface="+mn-ea"/>
                <a:sym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43A3E690-B88D-4F83-8D38-D93BA430C76A}" type="slidenum">
              <a:rPr kumimoji="0" lang="en-US" altLang="zh-CN" sz="1800" b="1" i="0" u="none" strike="noStrike" kern="1200" cap="none" spc="0" normalizeH="0" baseline="0" noProof="1" dirty="0">
                <a:ln>
                  <a:noFill/>
                </a:ln>
                <a:solidFill>
                  <a:srgbClr val="FFFFFF"/>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rPr>
            </a:fld>
            <a:endParaRPr kumimoji="0" lang="en-US" altLang="zh-CN" sz="1800" b="1" i="0" u="none" strike="noStrike" kern="1200" cap="none" spc="0" normalizeH="0" baseline="0" noProof="1">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cSld name="content">
    <p:bg>
      <p:bgPr>
        <a:solidFill>
          <a:schemeClr val="bg1"/>
        </a:solidFill>
        <a:effectLst/>
      </p:bgPr>
    </p:bg>
    <p:spTree>
      <p:nvGrpSpPr>
        <p:cNvPr id="1" name=""/>
        <p:cNvGrpSpPr/>
        <p:nvPr/>
      </p:nvGrpSpPr>
      <p:grpSpPr>
        <a:xfrm>
          <a:off x="0" y="0"/>
          <a:ext cx="0" cy="0"/>
          <a:chOff x="0" y="0"/>
          <a:chExt cx="0" cy="0"/>
        </a:xfrm>
      </p:grpSpPr>
      <p:sp>
        <p:nvSpPr>
          <p:cNvPr id="61442"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61443"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61444"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61445" name="组合 3076"/>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61447" name="组合 3078"/>
            <p:cNvGrpSpPr>
              <a:grpSpLocks noChangeAspect="1"/>
            </p:cNvGrpSpPr>
            <p:nvPr/>
          </p:nvGrpSpPr>
          <p:grpSpPr>
            <a:xfrm>
              <a:off x="433548" y="21499"/>
              <a:ext cx="2423240" cy="234000"/>
              <a:chOff x="0" y="0"/>
              <a:chExt cx="3337234" cy="501800"/>
            </a:xfrm>
          </p:grpSpPr>
          <p:pic>
            <p:nvPicPr>
              <p:cNvPr id="61448"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61449" name="Picture 3"/>
              <p:cNvPicPr>
                <a:picLocks noChangeAspect="1"/>
              </p:cNvPicPr>
              <p:nvPr/>
            </p:nvPicPr>
            <p:blipFill>
              <a:blip r:embed="rId2"/>
              <a:stretch>
                <a:fillRect/>
              </a:stretch>
            </p:blipFill>
            <p:spPr>
              <a:xfrm rot="5400000">
                <a:off x="2641900"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61454" name="Picture 2"/>
          <p:cNvPicPr>
            <a:picLocks noChangeAspect="1"/>
          </p:cNvPicPr>
          <p:nvPr/>
        </p:nvPicPr>
        <p:blipFill>
          <a:blip r:embed="rId3"/>
          <a:stretch>
            <a:fillRect/>
          </a:stretch>
        </p:blipFill>
        <p:spPr>
          <a:xfrm>
            <a:off x="0" y="0"/>
            <a:ext cx="12199938" cy="6869113"/>
          </a:xfrm>
          <a:prstGeom prst="rect">
            <a:avLst/>
          </a:prstGeom>
          <a:noFill/>
          <a:ln w="9525">
            <a:noFill/>
          </a:ln>
        </p:spPr>
      </p:pic>
      <p:sp>
        <p:nvSpPr>
          <p:cNvPr id="29" name="矩形 16"/>
          <p:cNvSpPr>
            <a:spLocks noChangeArrowheads="1"/>
          </p:cNvSpPr>
          <p:nvPr/>
        </p:nvSpPr>
        <p:spPr bwMode="auto">
          <a:xfrm>
            <a:off x="8604250" y="5659438"/>
            <a:ext cx="3484563" cy="828675"/>
          </a:xfrm>
          <a:prstGeom prst="rect">
            <a:avLst/>
          </a:prstGeom>
          <a:solidFill>
            <a:schemeClr val="bg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30" name="副标题 2"/>
          <p:cNvSpPr>
            <a:spLocks noChangeArrowheads="1"/>
          </p:cNvSpPr>
          <p:nvPr/>
        </p:nvSpPr>
        <p:spPr bwMode="auto">
          <a:xfrm>
            <a:off x="8232775" y="5002213"/>
            <a:ext cx="2609850" cy="233363"/>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1" name="doc id" hidden="1"/>
          <p:cNvSpPr>
            <a:spLocks noChangeArrowheads="1"/>
          </p:cNvSpPr>
          <p:nvPr/>
        </p:nvSpPr>
        <p:spPr bwMode="gray">
          <a:xfrm>
            <a:off x="10669588" y="52388"/>
            <a:ext cx="1190625" cy="101600"/>
          </a:xfrm>
          <a:prstGeom prst="rect">
            <a:avLst/>
          </a:prstGeom>
          <a:noFill/>
          <a:ln>
            <a:noFill/>
          </a:ln>
          <a:effectLst/>
        </p:spPr>
        <p:txBody>
          <a:bodyPr lIns="0" tIns="0" rIns="0" bIns="0">
            <a:spAutoFit/>
          </a:bodyPr>
          <a:lstStyle/>
          <a:p>
            <a:pPr marL="0" marR="0" lvl="0" indent="0" algn="r" defTabSz="6838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x-none" sz="665" b="0" i="0" u="none" strike="noStrike" kern="1200" cap="none" spc="0" normalizeH="0" baseline="0" noProof="1">
              <a:ln>
                <a:noFill/>
              </a:ln>
              <a:solidFill>
                <a:srgbClr val="808080"/>
              </a:solidFill>
              <a:effectLst/>
              <a:uLnTx/>
              <a:uFillTx/>
              <a:latin typeface="Arial" panose="020B0604020202020204" pitchFamily="34" charset="0"/>
              <a:ea typeface="宋体" panose="02010600030101010101" pitchFamily="2" charset="-122"/>
              <a:cs typeface="+mn-cs"/>
            </a:endParaRPr>
          </a:p>
        </p:txBody>
      </p:sp>
      <p:sp>
        <p:nvSpPr>
          <p:cNvPr id="32" name="矩形 31"/>
          <p:cNvSpPr/>
          <p:nvPr/>
        </p:nvSpPr>
        <p:spPr>
          <a:xfrm>
            <a:off x="490538" y="477838"/>
            <a:ext cx="457200" cy="4889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cxnSp>
        <p:nvCxnSpPr>
          <p:cNvPr id="33" name="直接连接符 32"/>
          <p:cNvCxnSpPr/>
          <p:nvPr/>
        </p:nvCxnSpPr>
        <p:spPr>
          <a:xfrm>
            <a:off x="490538" y="966788"/>
            <a:ext cx="59436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矩形 6"/>
          <p:cNvSpPr/>
          <p:nvPr/>
        </p:nvSpPr>
        <p:spPr>
          <a:xfrm>
            <a:off x="490538" y="0"/>
            <a:ext cx="457200" cy="45402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pic>
        <p:nvPicPr>
          <p:cNvPr id="61461" name="Picture 2"/>
          <p:cNvPicPr>
            <a:picLocks noChangeAspect="1"/>
          </p:cNvPicPr>
          <p:nvPr/>
        </p:nvPicPr>
        <p:blipFill>
          <a:blip r:embed="rId3"/>
          <a:stretch>
            <a:fillRect/>
          </a:stretch>
        </p:blipFill>
        <p:spPr>
          <a:xfrm>
            <a:off x="0" y="0"/>
            <a:ext cx="12449175" cy="7008813"/>
          </a:xfrm>
          <a:prstGeom prst="rect">
            <a:avLst/>
          </a:prstGeom>
          <a:noFill/>
          <a:ln w="9525">
            <a:noFill/>
          </a:ln>
        </p:spPr>
      </p:pic>
      <p:pic>
        <p:nvPicPr>
          <p:cNvPr id="61462" name="图片 9"/>
          <p:cNvPicPr>
            <a:picLocks noChangeAspect="1"/>
          </p:cNvPicPr>
          <p:nvPr userDrawn="1"/>
        </p:nvPicPr>
        <p:blipFill>
          <a:blip r:embed="rId4"/>
          <a:stretch>
            <a:fillRect/>
          </a:stretch>
        </p:blipFill>
        <p:spPr>
          <a:xfrm>
            <a:off x="10085388" y="6316663"/>
            <a:ext cx="2106612" cy="509587"/>
          </a:xfrm>
          <a:prstGeom prst="rect">
            <a:avLst/>
          </a:prstGeom>
          <a:solidFill>
            <a:schemeClr val="bg1"/>
          </a:solidFill>
          <a:ln w="9525">
            <a:noFill/>
          </a:ln>
        </p:spPr>
      </p:pic>
      <p:sp>
        <p:nvSpPr>
          <p:cNvPr id="20" name="标题 1"/>
          <p:cNvSpPr>
            <a:spLocks noGrp="1"/>
          </p:cNvSpPr>
          <p:nvPr>
            <p:ph type="ctrTitle"/>
          </p:nvPr>
        </p:nvSpPr>
        <p:spPr>
          <a:xfrm>
            <a:off x="991093" y="526053"/>
            <a:ext cx="9697952" cy="376835"/>
          </a:xfrm>
          <a:prstGeom prst="rect">
            <a:avLst/>
          </a:prstGeom>
        </p:spPr>
        <p:txBody>
          <a:bodyPr wrap="square" lIns="0" tIns="0" rIns="0" bIns="0" anchor="b">
            <a:spAutoFit/>
          </a:bodyPr>
          <a:lstStyle>
            <a:lvl1pPr algn="l">
              <a:defRPr lang="zh-CN" altLang="en-US" sz="2400" b="1" dirty="0">
                <a:solidFill>
                  <a:srgbClr val="0070C0"/>
                </a:solidFill>
                <a:latin typeface="+mj-lt"/>
                <a:ea typeface="+mj-ea"/>
              </a:defRPr>
            </a:lvl1pPr>
          </a:lstStyle>
          <a:p>
            <a:pPr lvl="0" fontAlgn="base"/>
            <a:r>
              <a:rPr lang="zh-CN" altLang="en-US" strike="noStrike" noProof="1"/>
              <a:t>单击此处编辑母版标题样式</a:t>
            </a:r>
            <a:endParaRPr lang="zh-CN" altLang="en-US" strike="noStrike" noProof="1"/>
          </a:p>
        </p:txBody>
      </p:sp>
      <p:sp>
        <p:nvSpPr>
          <p:cNvPr id="37" name="灯片编号占位符 1"/>
          <p:cNvSpPr>
            <a:spLocks noGrp="1"/>
          </p:cNvSpPr>
          <p:nvPr>
            <p:ph type="sldNum" sz="quarter" idx="4"/>
          </p:nvPr>
        </p:nvSpPr>
        <p:spPr>
          <a:xfrm>
            <a:off x="9232900" y="6573838"/>
            <a:ext cx="2844800" cy="250825"/>
          </a:xfrm>
          <a:prstGeom prst="rect">
            <a:avLst/>
          </a:prstGeom>
        </p:spPr>
        <p:txBody>
          <a:bodyPr vert="horz" wrap="square" lIns="91440" tIns="45720" rIns="91440" bIns="45720" numCol="1" anchor="t" anchorCtr="0" compatLnSpc="1"/>
          <a:lstStyle>
            <a:lvl1pPr>
              <a:defRPr noProof="1" dirty="0">
                <a:ea typeface="宋体" panose="02010600030101010101" pitchFamily="2" charset="-122"/>
                <a:cs typeface="+mn-ea"/>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6764880-202D-47A3-A4D5-B35BF11E8F73}" type="slidenum">
              <a:rPr kumimoji="0" lang="zh-CN" altLang="en-US" sz="1800" b="0" i="0" u="none" strike="noStrike" kern="1200" cap="none" spc="0" normalizeH="0" baseline="0" noProof="1" dirty="0">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封面">
    <p:bg>
      <p:bgPr>
        <a:solidFill>
          <a:schemeClr val="bg1"/>
        </a:solidFill>
        <a:effectLst/>
      </p:bgPr>
    </p:bg>
    <p:spTree>
      <p:nvGrpSpPr>
        <p:cNvPr id="1" name=""/>
        <p:cNvGrpSpPr/>
        <p:nvPr/>
      </p:nvGrpSpPr>
      <p:grpSpPr>
        <a:xfrm>
          <a:off x="0" y="0"/>
          <a:ext cx="0" cy="0"/>
          <a:chOff x="0" y="0"/>
          <a:chExt cx="0" cy="0"/>
        </a:xfrm>
      </p:grpSpPr>
      <p:pic>
        <p:nvPicPr>
          <p:cNvPr id="62471" name="Picture 2" descr="G:\minsheng logo.jpg"/>
          <p:cNvPicPr>
            <a:picLocks noChangeAspect="1"/>
          </p:cNvPicPr>
          <p:nvPr/>
        </p:nvPicPr>
        <p:blipFill>
          <a:blip r:embed="rId2"/>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31872" y="1485192"/>
            <a:ext cx="8501681" cy="1470025"/>
          </a:xfrm>
          <a:prstGeom prst="rect">
            <a:avLst/>
          </a:prstGeom>
        </p:spPr>
        <p:txBody>
          <a:bodyPr>
            <a:noAutofit/>
          </a:bodyPr>
          <a:lstStyle>
            <a:lvl1pPr algn="l">
              <a:defRPr sz="5335">
                <a:solidFill>
                  <a:schemeClr val="bg1"/>
                </a:solidFill>
                <a:latin typeface="黑体" panose="02010609060101010101" pitchFamily="49" charset="-122"/>
                <a:ea typeface="黑体" panose="02010609060101010101" pitchFamily="49" charset="-122"/>
                <a:cs typeface="Arial" panose="020B0604020202020204" pitchFamily="34" charset="0"/>
              </a:defRPr>
            </a:lvl1pPr>
          </a:lstStyle>
          <a:p>
            <a:pPr fontAlgn="base"/>
            <a:r>
              <a:rPr lang="zh-CN" altLang="en-US" sz="533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31871" y="2781064"/>
            <a:ext cx="8534400" cy="1752600"/>
          </a:xfrm>
          <a:prstGeom prst="rect">
            <a:avLst/>
          </a:prstGeom>
        </p:spPr>
        <p:txBody>
          <a:bodyPr/>
          <a:lstStyle>
            <a:lvl1pPr marL="0" indent="0" algn="l">
              <a:buNone/>
              <a:defRPr sz="3200">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11" name="日期占位符 3"/>
          <p:cNvSpPr>
            <a:spLocks noGrp="1"/>
          </p:cNvSpPr>
          <p:nvPr>
            <p:ph type="dt" sz="half" idx="2"/>
          </p:nvPr>
        </p:nvSpPr>
        <p:spPr>
          <a:xfrm>
            <a:off x="1131888" y="4589463"/>
            <a:ext cx="2843213" cy="363538"/>
          </a:xfrm>
          <a:prstGeom prst="rect">
            <a:avLst/>
          </a:prstGeom>
        </p:spPr>
        <p:txBody>
          <a:bodyPr vert="horz" wrap="square" lIns="91440" tIns="45720" rIns="91440" bIns="45720" numCol="1" anchor="t" anchorCtr="0" compatLnSpc="1"/>
          <a:p>
            <a:pPr lvl="0" indent="0" fontAlgn="base"/>
            <a:endParaRPr lang="en-US" altLang="en-US" sz="1400" strike="noStrike" noProof="1" dirty="0">
              <a:solidFill>
                <a:schemeClr val="bg1"/>
              </a:solidFill>
              <a:latin typeface="黑体" panose="02010609060101010101" pitchFamily="49" charset="-122"/>
              <a:ea typeface="Arial" panose="020B0604020202020204" pitchFamily="34" charset="0"/>
            </a:endParaRPr>
          </a:p>
        </p:txBody>
      </p:sp>
      <p:sp>
        <p:nvSpPr>
          <p:cNvPr id="12"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E4850835-D6D0-4AD2-8B97-D8F180A7C38F}"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63494" name="Picture 2"/>
          <p:cNvPicPr>
            <a:picLocks noChangeAspect="1"/>
          </p:cNvPicPr>
          <p:nvPr/>
        </p:nvPicPr>
        <p:blipFill>
          <a:blip r:embed="rId2"/>
          <a:stretch>
            <a:fillRect/>
          </a:stretch>
        </p:blipFill>
        <p:spPr>
          <a:xfrm>
            <a:off x="0" y="0"/>
            <a:ext cx="12199938" cy="6869113"/>
          </a:xfrm>
          <a:prstGeom prst="rect">
            <a:avLst/>
          </a:prstGeom>
          <a:noFill/>
          <a:ln w="9525">
            <a:noFill/>
          </a:ln>
        </p:spPr>
      </p:pic>
      <p:pic>
        <p:nvPicPr>
          <p:cNvPr id="63495"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434020E7-AF42-407C-A89A-DA93FBC40979}"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64518"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F602F2F-BC2F-4F90-9724-63BD3733461F}"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内容页">
    <p:bg>
      <p:bgPr>
        <a:solidFill>
          <a:schemeClr val="bg1"/>
        </a:solidFill>
        <a:effectLst/>
      </p:bgPr>
    </p:bg>
    <p:spTree>
      <p:nvGrpSpPr>
        <p:cNvPr id="1" name=""/>
        <p:cNvGrpSpPr/>
        <p:nvPr/>
      </p:nvGrpSpPr>
      <p:grpSpPr>
        <a:xfrm>
          <a:off x="0" y="0"/>
          <a:ext cx="0" cy="0"/>
          <a:chOff x="0" y="0"/>
          <a:chExt cx="0" cy="0"/>
        </a:xfrm>
      </p:grpSpPr>
      <p:cxnSp>
        <p:nvCxnSpPr>
          <p:cNvPr id="9" name="直接连接符 8"/>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副标题 2"/>
          <p:cNvSpPr>
            <a:spLocks noGrp="1"/>
          </p:cNvSpPr>
          <p:nvPr>
            <p:ph type="subTitle" idx="1"/>
          </p:nvPr>
        </p:nvSpPr>
        <p:spPr>
          <a:xfrm>
            <a:off x="666712" y="5429264"/>
            <a:ext cx="10915957" cy="522808"/>
          </a:xfrm>
          <a:prstGeom prst="rect">
            <a:avLst/>
          </a:prstGeom>
        </p:spPr>
        <p:txBody>
          <a:bodyPr>
            <a:noAutofit/>
          </a:bodyPr>
          <a:lstStyle>
            <a:lvl1pPr marL="0" indent="0" algn="l" defTabSz="1087755" rtl="0" eaLnBrk="1" latinLnBrk="0" hangingPunct="1">
              <a:lnSpc>
                <a:spcPts val="2270"/>
              </a:lnSpc>
              <a:buNone/>
              <a:defRPr lang="en-US" altLang="zh-CN" sz="1735" b="0" kern="1200" dirty="0" smtClean="0">
                <a:solidFill>
                  <a:srgbClr val="006DBB"/>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1735" strike="noStrike" noProof="1" smtClean="0"/>
              <a:t>单击此处编辑母版副标题样式</a:t>
            </a:r>
            <a:endParaRPr lang="en-US" altLang="zh-CN" strike="noStrike" noProof="1" smtClean="0"/>
          </a:p>
        </p:txBody>
      </p:sp>
      <p:sp>
        <p:nvSpPr>
          <p:cNvPr id="1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10"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01748356-E3AD-42BC-A769-365119F2E86D}"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5" name="内容占位符 4"/>
          <p:cNvSpPr>
            <a:spLocks noGrp="1"/>
          </p:cNvSpPr>
          <p:nvPr>
            <p:ph sz="quarter" idx="11"/>
          </p:nvPr>
        </p:nvSpPr>
        <p:spPr>
          <a:xfrm>
            <a:off x="666713" y="1619251"/>
            <a:ext cx="10858539" cy="4191000"/>
          </a:xfrm>
          <a:prstGeom prst="rect">
            <a:avLst/>
          </a:prstGeom>
        </p:spPr>
        <p:txBody>
          <a:bodyPr/>
          <a:lstStyle>
            <a:lvl1pPr>
              <a:buClr>
                <a:srgbClr val="006DBB"/>
              </a:buClr>
              <a:defRPr sz="2665">
                <a:solidFill>
                  <a:schemeClr val="tx1">
                    <a:lumMod val="75000"/>
                    <a:lumOff val="25000"/>
                  </a:schemeClr>
                </a:solidFill>
                <a:latin typeface="黑体" panose="02010609060101010101" pitchFamily="49" charset="-122"/>
                <a:ea typeface="黑体" panose="02010609060101010101" pitchFamily="49" charset="-122"/>
              </a:defRPr>
            </a:lvl1pPr>
            <a:lvl2pPr>
              <a:buClr>
                <a:srgbClr val="006DBB"/>
              </a:buClr>
              <a:defRPr sz="2400">
                <a:solidFill>
                  <a:schemeClr val="tx1">
                    <a:lumMod val="75000"/>
                    <a:lumOff val="25000"/>
                  </a:schemeClr>
                </a:solidFill>
                <a:latin typeface="黑体" panose="02010609060101010101" pitchFamily="49" charset="-122"/>
                <a:ea typeface="黑体" panose="02010609060101010101" pitchFamily="49" charset="-122"/>
              </a:defRPr>
            </a:lvl2pPr>
            <a:lvl3pPr>
              <a:buClr>
                <a:srgbClr val="006DBB"/>
              </a:buClr>
              <a:defRPr sz="2135">
                <a:solidFill>
                  <a:schemeClr val="tx1">
                    <a:lumMod val="75000"/>
                    <a:lumOff val="25000"/>
                  </a:schemeClr>
                </a:solidFill>
                <a:latin typeface="黑体" panose="02010609060101010101" pitchFamily="49" charset="-122"/>
                <a:ea typeface="黑体" panose="02010609060101010101" pitchFamily="49" charset="-122"/>
              </a:defRPr>
            </a:lvl3pPr>
            <a:lvl4pPr>
              <a:buClr>
                <a:srgbClr val="006DBB"/>
              </a:buClr>
              <a:defRPr sz="1735">
                <a:solidFill>
                  <a:schemeClr val="tx1">
                    <a:lumMod val="75000"/>
                    <a:lumOff val="25000"/>
                  </a:schemeClr>
                </a:solidFill>
                <a:latin typeface="黑体" panose="02010609060101010101" pitchFamily="49" charset="-122"/>
                <a:ea typeface="黑体" panose="02010609060101010101" pitchFamily="49" charset="-122"/>
              </a:defRPr>
            </a:lvl4pPr>
            <a:lvl5pPr>
              <a:buClr>
                <a:srgbClr val="006DBB"/>
              </a:buClr>
              <a:defRPr sz="1465">
                <a:solidFill>
                  <a:schemeClr val="tx1">
                    <a:lumMod val="75000"/>
                    <a:lumOff val="25000"/>
                  </a:schemeClr>
                </a:solidFill>
                <a:latin typeface="黑体" panose="02010609060101010101" pitchFamily="49" charset="-122"/>
                <a:ea typeface="黑体" panose="02010609060101010101" pitchFamily="49" charset="-122"/>
              </a:defRPr>
            </a:lvl5pPr>
          </a:lstStyle>
          <a:p>
            <a:pPr lvl="0" fontAlgn="base"/>
            <a:r>
              <a:rPr lang="zh-CN" altLang="en-US" sz="2665"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2135" strike="noStrike" noProof="1" smtClean="0"/>
              <a:t>第三级</a:t>
            </a:r>
            <a:endParaRPr lang="zh-CN" altLang="en-US" strike="noStrike" noProof="1" smtClean="0"/>
          </a:p>
          <a:p>
            <a:pPr lvl="3" fontAlgn="base"/>
            <a:r>
              <a:rPr lang="zh-CN" altLang="en-US" sz="1735" strike="noStrike" noProof="1" smtClean="0"/>
              <a:t>第四级</a:t>
            </a:r>
            <a:endParaRPr lang="zh-CN" altLang="en-US" strike="noStrike" noProof="1" smtClean="0"/>
          </a:p>
          <a:p>
            <a:pPr lvl="4" fontAlgn="base"/>
            <a:r>
              <a:rPr lang="zh-CN" altLang="en-US" sz="1465" strike="noStrike" noProof="1" smtClean="0"/>
              <a:t>第五级</a:t>
            </a:r>
            <a:endParaRPr lang="zh-CN" altLang="en-US" strike="noStrike" noProof="1"/>
          </a:p>
        </p:txBody>
      </p:sp>
      <p:sp>
        <p:nvSpPr>
          <p:cNvPr id="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2" name="灯片编号占位符 1"/>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3EBA89C8-FC76-4A12-8CF2-BA872FF1F73B}" type="slidenum">
              <a:rPr kumimoji="0" lang="zh-CN" altLang="en-US" sz="1400" b="0" i="0" u="none" strike="noStrike" kern="1200" cap="none" spc="0" normalizeH="0" baseline="0" noProof="1" dirty="0">
                <a:ln>
                  <a:noFill/>
                </a:ln>
                <a:solidFill>
                  <a:srgbClr val="006DBB"/>
                </a:solidFill>
                <a:effectLst/>
                <a:uLnTx/>
                <a:uFillTx/>
                <a:latin typeface="+mn-lt"/>
                <a:ea typeface="+mn-ea"/>
                <a:cs typeface="+mn-cs"/>
              </a:rPr>
            </a:fld>
            <a:endParaRPr kumimoji="0" lang="zh-CN" altLang="en-US" sz="1400" b="0" i="0" u="none" strike="noStrike" kern="1200" cap="none" spc="0" normalizeH="0" baseline="0" noProof="1">
              <a:ln>
                <a:noFill/>
              </a:ln>
              <a:solidFill>
                <a:srgbClr val="006DBB"/>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FCF85549-16F5-4B13-B975-DF59AA4D7CDC}"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封底">
    <p:bg>
      <p:bgPr>
        <a:solidFill>
          <a:schemeClr val="bg1"/>
        </a:solidFill>
        <a:effectLst/>
      </p:bgPr>
    </p:bg>
    <p:spTree>
      <p:nvGrpSpPr>
        <p:cNvPr id="1" name=""/>
        <p:cNvGrpSpPr/>
        <p:nvPr/>
      </p:nvGrpSpPr>
      <p:grpSpPr>
        <a:xfrm>
          <a:off x="0" y="0"/>
          <a:ext cx="0" cy="0"/>
          <a:chOff x="0" y="0"/>
          <a:chExt cx="0" cy="0"/>
        </a:xfrm>
      </p:grpSpPr>
      <p:pic>
        <p:nvPicPr>
          <p:cNvPr id="66566" name="Picture 2" descr="C:\Documents and Settings\Administrator\桌面\11\1-01.jpg"/>
          <p:cNvPicPr>
            <a:picLocks noChangeAspect="1"/>
          </p:cNvPicPr>
          <p:nvPr/>
        </p:nvPicPr>
        <p:blipFill>
          <a:blip r:embed="rId2"/>
          <a:stretch>
            <a:fillRect/>
          </a:stretch>
        </p:blipFill>
        <p:spPr>
          <a:xfrm>
            <a:off x="0" y="1588"/>
            <a:ext cx="12193588" cy="6856412"/>
          </a:xfrm>
          <a:prstGeom prst="rect">
            <a:avLst/>
          </a:prstGeom>
          <a:noFill/>
          <a:ln w="9525">
            <a:noFill/>
          </a:ln>
        </p:spPr>
      </p:pic>
      <p:pic>
        <p:nvPicPr>
          <p:cNvPr id="66567"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828800" y="1485191"/>
            <a:ext cx="5886461" cy="1101492"/>
          </a:xfrm>
          <a:prstGeom prst="rect">
            <a:avLst/>
          </a:prstGeom>
        </p:spPr>
        <p:txBody>
          <a:bodyPr>
            <a:normAutofit/>
          </a:bodyPr>
          <a:lstStyle>
            <a:lvl1pPr algn="l">
              <a:defRPr sz="5335">
                <a:solidFill>
                  <a:schemeClr val="bg1"/>
                </a:solidFill>
                <a:latin typeface="黑体" panose="02010609060101010101" pitchFamily="49" charset="-122"/>
                <a:ea typeface="黑体" panose="02010609060101010101" pitchFamily="49" charset="-122"/>
              </a:defRPr>
            </a:lvl1pPr>
          </a:lstStyle>
          <a:p>
            <a:pPr fontAlgn="base"/>
            <a:r>
              <a:rPr lang="zh-CN" altLang="en-US" sz="5335" strike="noStrike" noProof="1" smtClean="0"/>
              <a:t>单击此处编辑母版标题样式</a:t>
            </a:r>
            <a:endParaRPr lang="zh-CN" altLang="en-US" strike="noStrike" noProof="1"/>
          </a:p>
        </p:txBody>
      </p:sp>
      <p:sp>
        <p:nvSpPr>
          <p:cNvPr id="11"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577FD9A-2934-4FF5-B5DE-3BD8108A6BB0}"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67590"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67F3C81-CE2A-4129-9E38-E2E123B8196C}"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a:xfrm>
            <a:off x="838200" y="6356350"/>
            <a:ext cx="27432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0" name="页脚占位符 2"/>
          <p:cNvSpPr>
            <a:spLocks noGrp="1"/>
          </p:cNvSpPr>
          <p:nvPr>
            <p:ph type="ftr" sz="quarter" idx="3"/>
          </p:nvPr>
        </p:nvSpPr>
        <p:spPr>
          <a:xfrm>
            <a:off x="4038600" y="6356350"/>
            <a:ext cx="41148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40B1219-5B16-4F1B-80FE-71012899F655}" type="slidenum">
              <a:rPr kumimoji="0" lang="en-US" altLang="en-US" b="0" i="0" strike="noStrike" kern="1200" cap="none" spc="0" normalizeH="0" baseline="0" noProof="1" dirty="0">
                <a:latin typeface="+mn-lt"/>
                <a:ea typeface="+mn-ea"/>
                <a:cs typeface="+mn-cs"/>
              </a:rPr>
            </a:fld>
            <a:endParaRPr kumimoji="0" lang="en-US" altLang="en-US" b="0" i="0" strike="noStrike" kern="1200" cap="none" spc="0" normalizeH="0" baseline="0" noProof="1">
              <a:latin typeface="+mn-lt"/>
              <a:ea typeface="+mn-ea"/>
              <a:cs typeface="+mn-cs"/>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间隔页">
    <p:spTree>
      <p:nvGrpSpPr>
        <p:cNvPr id="1" name=""/>
        <p:cNvGrpSpPr/>
        <p:nvPr/>
      </p:nvGrpSpPr>
      <p:grpSpPr>
        <a:xfrm>
          <a:off x="0" y="0"/>
          <a:ext cx="0" cy="0"/>
          <a:chOff x="0" y="0"/>
          <a:chExt cx="0" cy="0"/>
        </a:xfrm>
      </p:grpSpPr>
      <p:pic>
        <p:nvPicPr>
          <p:cNvPr id="69646"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19" name="副标题 2"/>
          <p:cNvSpPr txBox="1"/>
          <p:nvPr/>
        </p:nvSpPr>
        <p:spPr>
          <a:xfrm>
            <a:off x="8524875" y="4989513"/>
            <a:ext cx="2416175" cy="23495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dirty="0" smtClean="0"/>
              <a:t>单击此处编辑母版标题样式</a:t>
            </a:r>
            <a:endParaRPr lang="zh-CN" altLang="en-US" strike="noStrike" noProof="1" dirty="0"/>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dirty="0" smtClean="0"/>
              <a:t>单击此处编辑母版副标题样式</a:t>
            </a:r>
            <a:endParaRPr lang="zh-CN" altLang="en-US" strike="noStrike" noProof="1" dirty="0" smtClean="0"/>
          </a:p>
        </p:txBody>
      </p:sp>
      <p:sp>
        <p:nvSpPr>
          <p:cNvPr id="4" name="灯片编号占位符 3"/>
          <p:cNvSpPr>
            <a:spLocks noGrp="1"/>
          </p:cNvSpPr>
          <p:nvPr>
            <p:ph type="sldNum" sz="quarter" idx="10"/>
          </p:nvPr>
        </p:nvSpPr>
        <p:spPr>
          <a:xfrm>
            <a:off x="9232900" y="6586538"/>
            <a:ext cx="2844800" cy="250825"/>
          </a:xfrm>
          <a:prstGeom prst="rect">
            <a:avLst/>
          </a:prstGeom>
        </p:spPr>
        <p:txBody>
          <a:bodyPr anchor="ctr"/>
          <a:p>
            <a:pPr marL="0" marR="0" indent="0"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目录">
    <p:spTree>
      <p:nvGrpSpPr>
        <p:cNvPr id="1" name=""/>
        <p:cNvGrpSpPr/>
        <p:nvPr/>
      </p:nvGrpSpPr>
      <p:grpSpPr>
        <a:xfrm>
          <a:off x="0" y="0"/>
          <a:ext cx="0" cy="0"/>
          <a:chOff x="0" y="0"/>
          <a:chExt cx="0" cy="0"/>
        </a:xfrm>
      </p:grpSpPr>
      <p:pic>
        <p:nvPicPr>
          <p:cNvPr id="70670"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9" name="矩形 18"/>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20" name="副标题 2"/>
          <p:cNvSpPr txBox="1"/>
          <p:nvPr/>
        </p:nvSpPr>
        <p:spPr>
          <a:xfrm>
            <a:off x="8232775" y="5002213"/>
            <a:ext cx="2609850" cy="233363"/>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600" b="0" i="0" u="none" strike="noStrike" kern="1200" cap="none" spc="0" normalizeH="0" baseline="0" noProof="0" dirty="0" smtClean="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dirty="0" smtClean="0"/>
              <a:t>单击此处编辑母版标题样式</a:t>
            </a:r>
            <a:endParaRPr lang="zh-CN" altLang="en-US" strike="noStrike" noProof="1" dirty="0"/>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dirty="0" smtClean="0"/>
              <a:t>单击此处编辑母版副标题样式</a:t>
            </a:r>
            <a:endParaRPr lang="en-US" altLang="zh-CN" strike="noStrike" noProof="1" dirty="0" smtClean="0"/>
          </a:p>
        </p:txBody>
      </p:sp>
      <p:sp>
        <p:nvSpPr>
          <p:cNvPr id="4" name="灯片编号占位符 3"/>
          <p:cNvSpPr>
            <a:spLocks noGrp="1"/>
          </p:cNvSpPr>
          <p:nvPr>
            <p:ph type="sldNum" sz="quarter" idx="10"/>
          </p:nvPr>
        </p:nvSpPr>
        <p:spPr>
          <a:xfrm>
            <a:off x="9232900" y="6586538"/>
            <a:ext cx="2844800" cy="250825"/>
          </a:xfrm>
          <a:prstGeom prst="rect">
            <a:avLst/>
          </a:prstGeom>
        </p:spPr>
        <p:txBody>
          <a:bodyPr anchor="ctr"/>
          <a:p>
            <a:pPr marL="0" marR="0" indent="0"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1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pic>
        <p:nvPicPr>
          <p:cNvPr id="72718" name="Picture 2" descr="C:\Documents and Settings\Administrator\桌面\11\1-01.jpg"/>
          <p:cNvPicPr>
            <a:picLocks noChangeAspect="1"/>
          </p:cNvPicPr>
          <p:nvPr userDrawn="1"/>
        </p:nvPicPr>
        <p:blipFill>
          <a:blip r:embed="rId2"/>
          <a:srcRect r="5" b="12870"/>
          <a:stretch>
            <a:fillRect/>
          </a:stretch>
        </p:blipFill>
        <p:spPr>
          <a:xfrm>
            <a:off x="0" y="0"/>
            <a:ext cx="12194540" cy="5975350"/>
          </a:xfrm>
          <a:prstGeom prst="rect">
            <a:avLst/>
          </a:prstGeom>
          <a:solidFill>
            <a:srgbClr val="80A933"/>
          </a:solidFill>
          <a:ln w="9525">
            <a:noFill/>
          </a:ln>
        </p:spPr>
      </p:pic>
      <p:sp>
        <p:nvSpPr>
          <p:cNvPr id="19" name="副标题 2"/>
          <p:cNvSpPr txBox="1"/>
          <p:nvPr/>
        </p:nvSpPr>
        <p:spPr>
          <a:xfrm>
            <a:off x="8421688" y="4989513"/>
            <a:ext cx="2417763" cy="23495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dirty="0" smtClean="0"/>
              <a:t>单击此处编辑母版标题样式</a:t>
            </a:r>
            <a:endParaRPr lang="zh-CN" altLang="en-US" strike="noStrike" noProof="1" dirty="0"/>
          </a:p>
        </p:txBody>
      </p:sp>
      <p:sp>
        <p:nvSpPr>
          <p:cNvPr id="1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a:lstStyle>
            <a:lvl1pPr fontAlgn="auto">
              <a:defRPr noProof="1"/>
            </a:lvl1pPr>
          </a:lstStyle>
          <a:p>
            <a:pPr marL="0" marR="0" lvl="0" indent="0" algn="l" defTabSz="685800" rtl="0" eaLnBrk="1" fontAlgn="auto" latinLnBrk="0" hangingPunct="1">
              <a:lnSpc>
                <a:spcPct val="100000"/>
              </a:lnSpc>
              <a:spcBef>
                <a:spcPct val="0"/>
              </a:spcBef>
              <a:spcAft>
                <a:spcPct val="0"/>
              </a:spcAft>
              <a:buClrTx/>
              <a:buSzTx/>
              <a:buFontTx/>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a:ea typeface="黑体" panose="02010609060101010101" pitchFamily="49" charset="-122"/>
              <a:cs typeface="+mn-cs"/>
            </a:endParaRPr>
          </a:p>
        </p:txBody>
      </p:sp>
      <p:sp>
        <p:nvSpPr>
          <p:cNvPr id="19" name="页脚占位符 2"/>
          <p:cNvSpPr>
            <a:spLocks noGrp="1"/>
          </p:cNvSpPr>
          <p:nvPr>
            <p:ph type="ftr" sz="quarter" idx="3"/>
          </p:nvPr>
        </p:nvSpPr>
        <p:spPr>
          <a:xfrm>
            <a:off x="4038600" y="6356350"/>
            <a:ext cx="4114800" cy="365125"/>
          </a:xfrm>
        </p:spPr>
        <p:txBody>
          <a:bodyPr/>
          <a:lstStyle>
            <a:lvl1pPr fontAlgn="auto">
              <a:defRPr noProof="1"/>
            </a:lvl1pPr>
          </a:lstStyle>
          <a:p>
            <a:pPr marL="0" marR="0" lvl="0" indent="0" algn="l" defTabSz="685800" rtl="0" eaLnBrk="1" fontAlgn="auto" latinLnBrk="0" hangingPunct="1">
              <a:lnSpc>
                <a:spcPct val="100000"/>
              </a:lnSpc>
              <a:spcBef>
                <a:spcPct val="0"/>
              </a:spcBef>
              <a:spcAft>
                <a:spcPct val="0"/>
              </a:spcAft>
              <a:buClrTx/>
              <a:buSzTx/>
              <a:buFontTx/>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a:ea typeface="黑体" panose="02010609060101010101" pitchFamily="49" charset="-122"/>
              <a:cs typeface="+mn-cs"/>
            </a:endParaRPr>
          </a:p>
        </p:txBody>
      </p:sp>
      <p:sp>
        <p:nvSpPr>
          <p:cNvPr id="2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p>
            <a:pPr marL="0" marR="0" indent="0" defTabSz="6858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en-US" sz="1050" i="0" strike="noStrike" kern="1200" cap="none" spc="0" normalizeH="0" baseline="0" noProof="0" smtClean="0">
                <a:solidFill>
                  <a:srgbClr val="006DBB"/>
                </a:solidFill>
                <a:latin typeface="微软雅黑" panose="020B0503020204020204" pitchFamily="34" charset="-122"/>
                <a:ea typeface="微软雅黑" panose="020B0503020204020204" pitchFamily="34" charset="-122"/>
                <a:cs typeface="Arial" panose="020B0604020202020204" pitchFamily="34" charset="0"/>
              </a:rPr>
            </a:fld>
            <a:endParaRPr kumimoji="0" lang="en-US" altLang="en-US" sz="1050" i="0" strike="noStrike" kern="1200" cap="none" spc="0" normalizeH="0" baseline="0" noProof="0" dirty="0">
              <a:solidFill>
                <a:srgbClr val="006DBB"/>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hf hdr="0" ftr="0" dt="0"/>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7564DAF-9E7F-4CC8-9410-507312B76C44}"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12DDE955-D7BF-436C-AEBB-0497F9DF74B0}"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A5A0F18-2180-4380-9195-C1023F5E4795}"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2EB56F0F-F5BC-457D-9AD0-8BF2BC1458FB}"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50CE5D7C-746B-4318-9375-08D9D6B3CFB3}"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1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E4CBAA7E-70FA-4161-B8B5-282BD8464AA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3B9A87F-9641-49E2-B5DD-6EB6885D6D6A}"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7A32E5EE-126D-4914-A6F4-96711E872240}"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58C74C6-8CD0-4664-9EA4-FCA8D5E1C0C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547AEBC6-045B-48E5-BB31-6B1D3C2F0BA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Only" preserve="1">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470A56C-A6DD-452A-9087-DD645CF42984}"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7" name="灯片编号占位符 5"/>
          <p:cNvSpPr>
            <a:spLocks noGrp="1"/>
          </p:cNvSpPr>
          <p:nvPr>
            <p:ph type="sldNum" sz="quarter" idx="4"/>
          </p:nvPr>
        </p:nvSpPr>
        <p:spPr>
          <a:xfrm>
            <a:off x="9232900" y="6586538"/>
            <a:ext cx="2844800" cy="250825"/>
          </a:xfrm>
          <a:prstGeom prst="rect">
            <a:avLst/>
          </a:prstGeom>
        </p:spPr>
        <p:txBody>
          <a:bodyPr vert="horz" lIns="91440" tIns="45720" rIns="91440" bIns="45720" rtlCol="0" anchor="ctr"/>
          <a:lstStyle>
            <a:lvl1pPr algn="r">
              <a:defRPr b="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B84ACE1D-0BDD-4D80-AD63-C160C64A7470}" type="slidenum">
              <a:rPr kumimoji="0" lang="en-US" altLang="zh-CN"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日期占位符 1"/>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9" name="页脚占位符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3.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7" Type="http://schemas.openxmlformats.org/officeDocument/2006/relationships/image" Target="../media/image3.png"/><Relationship Id="rId6" Type="http://schemas.openxmlformats.org/officeDocument/2006/relationships/slideLayout" Target="../slideLayouts/slideLayout88.xml"/><Relationship Id="rId5" Type="http://schemas.openxmlformats.org/officeDocument/2006/relationships/slideLayout" Target="../slideLayouts/slideLayout87.xml"/><Relationship Id="rId4" Type="http://schemas.openxmlformats.org/officeDocument/2006/relationships/slideLayout" Target="../slideLayouts/slideLayout86.xml"/><Relationship Id="rId3" Type="http://schemas.openxmlformats.org/officeDocument/2006/relationships/slideLayout" Target="../slideLayouts/slideLayout85.xml"/><Relationship Id="rId2" Type="http://schemas.openxmlformats.org/officeDocument/2006/relationships/slideLayout" Target="../slideLayouts/slideLayout84.xml"/><Relationship Id="rId1" Type="http://schemas.openxmlformats.org/officeDocument/2006/relationships/slideLayout" Target="../slideLayouts/slideLayout83.xml"/></Relationships>
</file>

<file path=ppt/slideMasters/_rels/slideMaster11.xml.rels><?xml version="1.0" encoding="UTF-8" standalone="yes"?>
<Relationships xmlns="http://schemas.openxmlformats.org/package/2006/relationships"><Relationship Id="rId9" Type="http://schemas.openxmlformats.org/officeDocument/2006/relationships/slideLayout" Target="../slideLayouts/slideLayout97.xml"/><Relationship Id="rId8" Type="http://schemas.openxmlformats.org/officeDocument/2006/relationships/slideLayout" Target="../slideLayouts/slideLayout96.xml"/><Relationship Id="rId7" Type="http://schemas.openxmlformats.org/officeDocument/2006/relationships/slideLayout" Target="../slideLayouts/slideLayout95.xml"/><Relationship Id="rId6" Type="http://schemas.openxmlformats.org/officeDocument/2006/relationships/slideLayout" Target="../slideLayouts/slideLayout94.xml"/><Relationship Id="rId5" Type="http://schemas.openxmlformats.org/officeDocument/2006/relationships/slideLayout" Target="../slideLayouts/slideLayout93.xml"/><Relationship Id="rId4" Type="http://schemas.openxmlformats.org/officeDocument/2006/relationships/slideLayout" Target="../slideLayouts/slideLayout92.xml"/><Relationship Id="rId3" Type="http://schemas.openxmlformats.org/officeDocument/2006/relationships/slideLayout" Target="../slideLayouts/slideLayout91.xml"/><Relationship Id="rId2" Type="http://schemas.openxmlformats.org/officeDocument/2006/relationships/slideLayout" Target="../slideLayouts/slideLayout90.xml"/><Relationship Id="rId12" Type="http://schemas.openxmlformats.org/officeDocument/2006/relationships/theme" Target="../theme/theme11.xml"/><Relationship Id="rId11" Type="http://schemas.openxmlformats.org/officeDocument/2006/relationships/slideLayout" Target="../slideLayouts/slideLayout99.xml"/><Relationship Id="rId10" Type="http://schemas.openxmlformats.org/officeDocument/2006/relationships/slideLayout" Target="../slideLayouts/slideLayout98.xml"/><Relationship Id="rId1" Type="http://schemas.openxmlformats.org/officeDocument/2006/relationships/slideLayout" Target="../slideLayouts/slideLayout89.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 Type="http://schemas.openxmlformats.org/officeDocument/2006/relationships/slideLayout" Target="../slideLayouts/slideLayout7.xml"/><Relationship Id="rId13" Type="http://schemas.openxmlformats.org/officeDocument/2006/relationships/theme" Target="../theme/theme2.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6.xml"/><Relationship Id="rId8" Type="http://schemas.openxmlformats.org/officeDocument/2006/relationships/slideLayout" Target="../slideLayouts/slideLayout25.xml"/><Relationship Id="rId7" Type="http://schemas.openxmlformats.org/officeDocument/2006/relationships/slideLayout" Target="../slideLayouts/slideLayout24.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3" Type="http://schemas.openxmlformats.org/officeDocument/2006/relationships/slideLayout" Target="../slideLayouts/slideLayout20.xml"/><Relationship Id="rId2" Type="http://schemas.openxmlformats.org/officeDocument/2006/relationships/slideLayout" Target="../slideLayouts/slideLayout19.xml"/><Relationship Id="rId12" Type="http://schemas.openxmlformats.org/officeDocument/2006/relationships/theme" Target="../theme/theme3.xml"/><Relationship Id="rId11" Type="http://schemas.openxmlformats.org/officeDocument/2006/relationships/slideLayout" Target="../slideLayouts/slideLayout28.xml"/><Relationship Id="rId10" Type="http://schemas.openxmlformats.org/officeDocument/2006/relationships/slideLayout" Target="../slideLayouts/slideLayout27.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9" Type="http://schemas.openxmlformats.org/officeDocument/2006/relationships/theme" Target="../theme/theme4.xml"/><Relationship Id="rId8" Type="http://schemas.openxmlformats.org/officeDocument/2006/relationships/slideLayout" Target="../slideLayouts/slideLayout36.xml"/><Relationship Id="rId7" Type="http://schemas.openxmlformats.org/officeDocument/2006/relationships/slideLayout" Target="../slideLayouts/slideLayout35.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45.xml"/><Relationship Id="rId8" Type="http://schemas.openxmlformats.org/officeDocument/2006/relationships/slideLayout" Target="../slideLayouts/slideLayout44.xml"/><Relationship Id="rId7" Type="http://schemas.openxmlformats.org/officeDocument/2006/relationships/slideLayout" Target="../slideLayouts/slideLayout43.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 Id="rId3" Type="http://schemas.openxmlformats.org/officeDocument/2006/relationships/slideLayout" Target="../slideLayouts/slideLayout39.xml"/><Relationship Id="rId2" Type="http://schemas.openxmlformats.org/officeDocument/2006/relationships/slideLayout" Target="../slideLayouts/slideLayout38.xml"/><Relationship Id="rId16" Type="http://schemas.openxmlformats.org/officeDocument/2006/relationships/theme" Target="../theme/theme5.xml"/><Relationship Id="rId15" Type="http://schemas.openxmlformats.org/officeDocument/2006/relationships/image" Target="../media/image1.png"/><Relationship Id="rId14" Type="http://schemas.openxmlformats.org/officeDocument/2006/relationships/image" Target="../media/image3.png"/><Relationship Id="rId13" Type="http://schemas.openxmlformats.org/officeDocument/2006/relationships/slideLayout" Target="../slideLayouts/slideLayout49.xml"/><Relationship Id="rId12" Type="http://schemas.openxmlformats.org/officeDocument/2006/relationships/slideLayout" Target="../slideLayouts/slideLayout48.xml"/><Relationship Id="rId11" Type="http://schemas.openxmlformats.org/officeDocument/2006/relationships/slideLayout" Target="../slideLayouts/slideLayout47.xml"/><Relationship Id="rId10" Type="http://schemas.openxmlformats.org/officeDocument/2006/relationships/slideLayout" Target="../slideLayouts/slideLayout46.xml"/><Relationship Id="rId1" Type="http://schemas.openxmlformats.org/officeDocument/2006/relationships/slideLayout" Target="../slideLayouts/slideLayout37.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7" Type="http://schemas.openxmlformats.org/officeDocument/2006/relationships/image" Target="../media/image3.png"/><Relationship Id="rId6" Type="http://schemas.openxmlformats.org/officeDocument/2006/relationships/slideLayout" Target="../slideLayouts/slideLayout55.xml"/><Relationship Id="rId5" Type="http://schemas.openxmlformats.org/officeDocument/2006/relationships/slideLayout" Target="../slideLayouts/slideLayout54.xml"/><Relationship Id="rId4" Type="http://schemas.openxmlformats.org/officeDocument/2006/relationships/slideLayout" Target="../slideLayouts/slideLayout53.xml"/><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7" Type="http://schemas.openxmlformats.org/officeDocument/2006/relationships/image" Target="../media/image3.png"/><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s>
</file>

<file path=ppt/slideMasters/_rels/slideMaster8.xml.rels><?xml version="1.0" encoding="UTF-8" standalone="yes"?>
<Relationships xmlns="http://schemas.openxmlformats.org/package/2006/relationships"><Relationship Id="rId9" Type="http://schemas.openxmlformats.org/officeDocument/2006/relationships/slideLayout" Target="../slideLayouts/slideLayout70.xml"/><Relationship Id="rId8" Type="http://schemas.openxmlformats.org/officeDocument/2006/relationships/slideLayout" Target="../slideLayouts/slideLayout69.xml"/><Relationship Id="rId7" Type="http://schemas.openxmlformats.org/officeDocument/2006/relationships/slideLayout" Target="../slideLayouts/slideLayout68.xml"/><Relationship Id="rId6" Type="http://schemas.openxmlformats.org/officeDocument/2006/relationships/slideLayout" Target="../slideLayouts/slideLayout67.xml"/><Relationship Id="rId5" Type="http://schemas.openxmlformats.org/officeDocument/2006/relationships/slideLayout" Target="../slideLayouts/slideLayout66.xml"/><Relationship Id="rId4" Type="http://schemas.openxmlformats.org/officeDocument/2006/relationships/slideLayout" Target="../slideLayouts/slideLayout65.xml"/><Relationship Id="rId3" Type="http://schemas.openxmlformats.org/officeDocument/2006/relationships/slideLayout" Target="../slideLayouts/slideLayout64.xml"/><Relationship Id="rId2" Type="http://schemas.openxmlformats.org/officeDocument/2006/relationships/slideLayout" Target="../slideLayouts/slideLayout63.xml"/><Relationship Id="rId16" Type="http://schemas.openxmlformats.org/officeDocument/2006/relationships/theme" Target="../theme/theme8.xml"/><Relationship Id="rId15" Type="http://schemas.openxmlformats.org/officeDocument/2006/relationships/image" Target="../media/image1.png"/><Relationship Id="rId14" Type="http://schemas.openxmlformats.org/officeDocument/2006/relationships/image" Target="../media/image3.png"/><Relationship Id="rId13" Type="http://schemas.openxmlformats.org/officeDocument/2006/relationships/slideLayout" Target="../slideLayouts/slideLayout74.xml"/><Relationship Id="rId12" Type="http://schemas.openxmlformats.org/officeDocument/2006/relationships/slideLayout" Target="../slideLayouts/slideLayout73.xml"/><Relationship Id="rId11" Type="http://schemas.openxmlformats.org/officeDocument/2006/relationships/slideLayout" Target="../slideLayouts/slideLayout72.xml"/><Relationship Id="rId10" Type="http://schemas.openxmlformats.org/officeDocument/2006/relationships/slideLayout" Target="../slideLayouts/slideLayout71.xml"/><Relationship Id="rId1" Type="http://schemas.openxmlformats.org/officeDocument/2006/relationships/slideLayout" Target="../slideLayouts/slideLayout62.xml"/></Relationships>
</file>

<file path=ppt/slideMasters/_rels/slideMaster9.xml.rels><?xml version="1.0" encoding="UTF-8" standalone="yes"?>
<Relationships xmlns="http://schemas.openxmlformats.org/package/2006/relationships"><Relationship Id="rId9" Type="http://schemas.openxmlformats.org/officeDocument/2006/relationships/theme" Target="../theme/theme9.xml"/><Relationship Id="rId8" Type="http://schemas.openxmlformats.org/officeDocument/2006/relationships/slideLayout" Target="../slideLayouts/slideLayout82.xml"/><Relationship Id="rId7" Type="http://schemas.openxmlformats.org/officeDocument/2006/relationships/slideLayout" Target="../slideLayouts/slideLayout81.xml"/><Relationship Id="rId6" Type="http://schemas.openxmlformats.org/officeDocument/2006/relationships/slideLayout" Target="../slideLayouts/slideLayout80.xml"/><Relationship Id="rId5" Type="http://schemas.openxmlformats.org/officeDocument/2006/relationships/slideLayout" Target="../slideLayouts/slideLayout79.xml"/><Relationship Id="rId4" Type="http://schemas.openxmlformats.org/officeDocument/2006/relationships/slideLayout" Target="../slideLayouts/slideLayout78.xml"/><Relationship Id="rId3" Type="http://schemas.openxmlformats.org/officeDocument/2006/relationships/slideLayout" Target="../slideLayouts/slideLayout77.xml"/><Relationship Id="rId2" Type="http://schemas.openxmlformats.org/officeDocument/2006/relationships/slideLayout" Target="../slideLayouts/slideLayout76.xml"/><Relationship Id="rId1"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ea typeface="华文楷体" panose="02010600040101010101" pitchFamily="2" charset="-122"/>
            </a:endParaRPr>
          </a:p>
        </p:txBody>
      </p:sp>
      <p:grpSp>
        <p:nvGrpSpPr>
          <p:cNvPr id="1029" name="组合 1"/>
          <p:cNvGrpSpPr/>
          <p:nvPr userDrawn="1"/>
        </p:nvGrpSpPr>
        <p:grpSpPr>
          <a:xfrm>
            <a:off x="-6350" y="6573838"/>
            <a:ext cx="12198350" cy="276225"/>
            <a:chOff x="-7118" y="6572157"/>
            <a:chExt cx="12199119" cy="276999"/>
          </a:xfrm>
        </p:grpSpPr>
        <p:sp>
          <p:nvSpPr>
            <p:cNvPr id="12" name="矩形 11"/>
            <p:cNvSpPr/>
            <p:nvPr/>
          </p:nvSpPr>
          <p:spPr>
            <a:xfrm>
              <a:off x="2831511" y="6594444"/>
              <a:ext cx="9360490"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grpSp>
          <p:nvGrpSpPr>
            <p:cNvPr id="1031" name="组合 12"/>
            <p:cNvGrpSpPr/>
            <p:nvPr/>
          </p:nvGrpSpPr>
          <p:grpSpPr>
            <a:xfrm>
              <a:off x="426430" y="6593656"/>
              <a:ext cx="2423256" cy="234000"/>
              <a:chOff x="1376758" y="4221084"/>
              <a:chExt cx="3337257" cy="501801"/>
            </a:xfrm>
          </p:grpSpPr>
          <p:pic>
            <p:nvPicPr>
              <p:cNvPr id="1032" name="Picture 3"/>
              <p:cNvPicPr>
                <a:picLocks noChangeAspect="1"/>
              </p:cNvPicPr>
              <p:nvPr/>
            </p:nvPicPr>
            <p:blipFill>
              <a:blip r:embed="rId6"/>
              <a:stretch>
                <a:fillRect/>
              </a:stretch>
            </p:blipFill>
            <p:spPr>
              <a:xfrm rot="-5400000">
                <a:off x="1570767" y="4027554"/>
                <a:ext cx="501262" cy="889339"/>
              </a:xfrm>
              <a:prstGeom prst="rect">
                <a:avLst/>
              </a:prstGeom>
              <a:noFill/>
              <a:ln w="9525">
                <a:noFill/>
              </a:ln>
            </p:spPr>
          </p:pic>
          <p:pic>
            <p:nvPicPr>
              <p:cNvPr id="1033" name="Picture 3"/>
              <p:cNvPicPr>
                <a:picLocks noChangeAspect="1"/>
              </p:cNvPicPr>
              <p:nvPr/>
            </p:nvPicPr>
            <p:blipFill>
              <a:blip r:embed="rId6"/>
              <a:stretch>
                <a:fillRect/>
              </a:stretch>
            </p:blipFill>
            <p:spPr>
              <a:xfrm rot="5400000">
                <a:off x="4018686" y="4027018"/>
                <a:ext cx="501263" cy="889335"/>
              </a:xfrm>
              <a:prstGeom prst="rect">
                <a:avLst/>
              </a:prstGeom>
              <a:noFill/>
              <a:ln w="9525">
                <a:noFill/>
              </a:ln>
            </p:spPr>
          </p:pic>
        </p:grpSp>
        <p:sp>
          <p:nvSpPr>
            <p:cNvPr id="14" name="矩形 13"/>
            <p:cNvSpPr/>
            <p:nvPr/>
          </p:nvSpPr>
          <p:spPr>
            <a:xfrm>
              <a:off x="-7118" y="6594444"/>
              <a:ext cx="12178481" cy="232424"/>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1035" name="副标题 2"/>
            <p:cNvSpPr txBox="1">
              <a:spLocks noChangeArrowheads="1"/>
            </p:cNvSpPr>
            <p:nvPr/>
          </p:nvSpPr>
          <p:spPr bwMode="auto">
            <a:xfrm>
              <a:off x="798989" y="6593656"/>
              <a:ext cx="1620000"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endParaRPr>
            </a:p>
          </p:txBody>
        </p:sp>
        <p:sp>
          <p:nvSpPr>
            <p:cNvPr id="16" name="矩形 15"/>
            <p:cNvSpPr/>
            <p:nvPr/>
          </p:nvSpPr>
          <p:spPr>
            <a:xfrm>
              <a:off x="-2356" y="6594444"/>
              <a:ext cx="487394"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2" name="TextBox 104"/>
            <p:cNvSpPr txBox="1">
              <a:spLocks noChangeArrowheads="1"/>
            </p:cNvSpPr>
            <p:nvPr/>
          </p:nvSpPr>
          <p:spPr bwMode="auto">
            <a:xfrm>
              <a:off x="61183" y="6572157"/>
              <a:ext cx="5679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RM</a:t>
              </a:r>
              <a:endParaRPr kumimoji="0" lang="zh-CN" alt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anchor="ctr"/>
          <a:lstStyle>
            <a:lvl1pPr algn="r" fontAlgn="auto">
              <a:defRPr b="1" noProof="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0CD08689-5D24-4A2F-BBB9-6B9FB8F3A791}"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ctr" defTabSz="1085850" rtl="0" fontAlgn="base">
        <a:spcBef>
          <a:spcPct val="0"/>
        </a:spcBef>
        <a:spcAft>
          <a:spcPct val="0"/>
        </a:spcAft>
        <a:defRPr sz="5300" kern="1200">
          <a:solidFill>
            <a:schemeClr val="tx1"/>
          </a:solidFill>
          <a:latin typeface="+mj-lt"/>
          <a:ea typeface="+mj-ea"/>
          <a:cs typeface="+mj-cs"/>
        </a:defRPr>
      </a:lvl1pPr>
      <a:lvl2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fontAlgn="base">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fontAlgn="base">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grpSp>
        <p:nvGrpSpPr>
          <p:cNvPr id="10245" name="组合 1"/>
          <p:cNvGrpSpPr/>
          <p:nvPr userDrawn="1"/>
        </p:nvGrpSpPr>
        <p:grpSpPr>
          <a:xfrm>
            <a:off x="-6350" y="6573838"/>
            <a:ext cx="12198350" cy="276225"/>
            <a:chOff x="-7118" y="6572157"/>
            <a:chExt cx="12199119" cy="276999"/>
          </a:xfrm>
        </p:grpSpPr>
        <p:sp>
          <p:nvSpPr>
            <p:cNvPr id="12" name="矩形 11"/>
            <p:cNvSpPr/>
            <p:nvPr/>
          </p:nvSpPr>
          <p:spPr>
            <a:xfrm>
              <a:off x="2831638" y="6593656"/>
              <a:ext cx="9360363" cy="234000"/>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nvGrpSpPr>
            <p:cNvPr id="10247" name="组合 12"/>
            <p:cNvGrpSpPr/>
            <p:nvPr/>
          </p:nvGrpSpPr>
          <p:grpSpPr>
            <a:xfrm>
              <a:off x="426430" y="6593656"/>
              <a:ext cx="2423256" cy="234000"/>
              <a:chOff x="1376758" y="4221084"/>
              <a:chExt cx="3337257" cy="501801"/>
            </a:xfrm>
          </p:grpSpPr>
          <p:pic>
            <p:nvPicPr>
              <p:cNvPr id="10248" name="Picture 3"/>
              <p:cNvPicPr>
                <a:picLocks noChangeAspect="1"/>
              </p:cNvPicPr>
              <p:nvPr/>
            </p:nvPicPr>
            <p:blipFill>
              <a:blip r:embed="rId7"/>
              <a:stretch>
                <a:fillRect/>
              </a:stretch>
            </p:blipFill>
            <p:spPr>
              <a:xfrm rot="-5400000">
                <a:off x="1570768" y="4027556"/>
                <a:ext cx="501262" cy="889339"/>
              </a:xfrm>
              <a:prstGeom prst="rect">
                <a:avLst/>
              </a:prstGeom>
              <a:noFill/>
              <a:ln w="9525">
                <a:noFill/>
              </a:ln>
            </p:spPr>
          </p:pic>
          <p:pic>
            <p:nvPicPr>
              <p:cNvPr id="10249" name="Picture 3"/>
              <p:cNvPicPr>
                <a:picLocks noChangeAspect="1"/>
              </p:cNvPicPr>
              <p:nvPr/>
            </p:nvPicPr>
            <p:blipFill>
              <a:blip r:embed="rId7"/>
              <a:stretch>
                <a:fillRect/>
              </a:stretch>
            </p:blipFill>
            <p:spPr>
              <a:xfrm rot="5400000">
                <a:off x="4018688" y="4027020"/>
                <a:ext cx="501263" cy="889335"/>
              </a:xfrm>
              <a:prstGeom prst="rect">
                <a:avLst/>
              </a:prstGeom>
              <a:noFill/>
              <a:ln w="9525">
                <a:noFill/>
              </a:ln>
            </p:spPr>
          </p:pic>
        </p:grpSp>
        <p:sp>
          <p:nvSpPr>
            <p:cNvPr id="14" name="矩形 13"/>
            <p:cNvSpPr/>
            <p:nvPr/>
          </p:nvSpPr>
          <p:spPr>
            <a:xfrm>
              <a:off x="-7118" y="6593656"/>
              <a:ext cx="12178130" cy="234000"/>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8" name="副标题 2"/>
            <p:cNvSpPr txBox="1"/>
            <p:nvPr/>
          </p:nvSpPr>
          <p:spPr>
            <a:xfrm>
              <a:off x="798989" y="6593656"/>
              <a:ext cx="1620000" cy="23400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200" b="1" i="0" u="none" strike="noStrike" kern="1200" cap="none" spc="0" normalizeH="0" baseline="0" noProof="0" dirty="0" smtClean="0">
                  <a:ln>
                    <a:noFill/>
                  </a:ln>
                  <a:solidFill>
                    <a:srgbClr val="0072BC"/>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200" b="1" i="0" u="none" strike="noStrike" kern="1200" cap="none" spc="0" normalizeH="0" baseline="0" noProof="0" dirty="0" smtClean="0">
                <a:ln>
                  <a:noFill/>
                </a:ln>
                <a:solidFill>
                  <a:srgbClr val="0072BC"/>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16" name="矩形 15"/>
            <p:cNvSpPr/>
            <p:nvPr/>
          </p:nvSpPr>
          <p:spPr>
            <a:xfrm>
              <a:off x="-1845" y="6593656"/>
              <a:ext cx="487663" cy="234000"/>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0253" name="TextBox 104"/>
            <p:cNvSpPr txBox="1"/>
            <p:nvPr/>
          </p:nvSpPr>
          <p:spPr>
            <a:xfrm>
              <a:off x="61183" y="6572157"/>
              <a:ext cx="567971" cy="276999"/>
            </a:xfrm>
            <a:prstGeom prst="rect">
              <a:avLst/>
            </a:prstGeom>
            <a:noFill/>
            <a:ln w="9525">
              <a:noFill/>
            </a:ln>
          </p:spPr>
          <p:txBody>
            <a:bodyPr anchor="ctr" anchorCtr="0">
              <a:spAutoFit/>
            </a:bodyPr>
            <a:p>
              <a:pPr lvl="0"/>
              <a:r>
                <a:rPr lang="en-US" altLang="zh-CN" sz="1200" b="1" dirty="0">
                  <a:solidFill>
                    <a:srgbClr val="FFFFFF"/>
                  </a:solidFill>
                  <a:latin typeface="微软雅黑" panose="020B0503020204020204" pitchFamily="34" charset="-122"/>
                  <a:ea typeface="微软雅黑" panose="020B0503020204020204" pitchFamily="34" charset="-122"/>
                </a:rPr>
                <a:t>RM</a:t>
              </a:r>
              <a:endParaRPr lang="zh-CN" altLang="en-US" sz="1200" b="1" dirty="0">
                <a:solidFill>
                  <a:srgbClr val="FFFFFF"/>
                </a:solidFill>
                <a:latin typeface="微软雅黑" panose="020B0503020204020204" pitchFamily="34" charset="-122"/>
                <a:ea typeface="微软雅黑" panose="020B0503020204020204" pitchFamily="34" charset="-122"/>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b="1" i="0" u="none" strike="noStrike" kern="1200" cap="none" spc="0" normalizeH="0" baseline="0" noProof="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Lst>
  <p:hf sldNum="0" hdr="0" ftr="0" dt="0"/>
  <p:txStyles>
    <p:titleStyle>
      <a:lvl1pPr algn="ctr" defTabSz="1085215" rtl="0" eaLnBrk="1" fontAlgn="base" hangingPunct="1">
        <a:spcBef>
          <a:spcPct val="0"/>
        </a:spcBef>
        <a:spcAft>
          <a:spcPct val="0"/>
        </a:spcAft>
        <a:defRPr sz="5335" kern="1200">
          <a:solidFill>
            <a:schemeClr val="tx1"/>
          </a:solidFill>
          <a:latin typeface="+mj-lt"/>
          <a:ea typeface="+mj-ea"/>
          <a:cs typeface="+mj-cs"/>
        </a:defRPr>
      </a:lvl1pPr>
      <a:lvl2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2pPr>
      <a:lvl3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3pPr>
      <a:lvl4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4pPr>
      <a:lvl5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215" rtl="0" eaLnBrk="1" fontAlgn="base" hangingPunct="1">
        <a:spcBef>
          <a:spcPct val="20000"/>
        </a:spcBef>
        <a:spcAft>
          <a:spcPct val="0"/>
        </a:spcAft>
        <a:buFont typeface="Arial" panose="020B0604020202020204" pitchFamily="34" charset="0"/>
        <a:buChar char="•"/>
        <a:defRPr sz="3735" kern="1200">
          <a:solidFill>
            <a:schemeClr val="tx1"/>
          </a:solidFill>
          <a:latin typeface="+mn-lt"/>
          <a:ea typeface="+mn-ea"/>
          <a:cs typeface="+mn-cs"/>
        </a:defRPr>
      </a:lvl1pPr>
      <a:lvl2pPr marL="882650" indent="-338455" algn="l" defTabSz="1085215" rtl="0" eaLnBrk="1" fontAlgn="base" hangingPunct="1">
        <a:spcBef>
          <a:spcPct val="20000"/>
        </a:spcBef>
        <a:spcAft>
          <a:spcPct val="0"/>
        </a:spcAft>
        <a:buFont typeface="Arial" panose="020B0604020202020204" pitchFamily="34" charset="0"/>
        <a:buChar char="–"/>
        <a:defRPr sz="3335" kern="1200">
          <a:solidFill>
            <a:schemeClr val="tx1"/>
          </a:solidFill>
          <a:latin typeface="+mn-lt"/>
          <a:ea typeface="+mn-ea"/>
          <a:cs typeface="+mn-cs"/>
        </a:defRPr>
      </a:lvl2pPr>
      <a:lvl3pPr marL="1358900" indent="-268605" algn="l" defTabSz="1085215"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095" indent="-268605" algn="l" defTabSz="1085215"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215"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075" name="文本占位符 2"/>
          <p:cNvSpPr>
            <a:spLocks noGrp="1"/>
          </p:cNvSpPr>
          <p:nvPr>
            <p:ph type="body"/>
          </p:nvPr>
        </p:nvSpPr>
        <p:spPr>
          <a:xfrm>
            <a:off x="838200" y="1825625"/>
            <a:ext cx="10515600" cy="4351338"/>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ACC5EC65-6A5E-43A5-A221-5870012E5181}"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2050"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文本占位符 2"/>
          <p:cNvSpPr>
            <a:spLocks noGrp="1"/>
          </p:cNvSpPr>
          <p:nvPr>
            <p:ph type="body"/>
          </p:nvPr>
        </p:nvSpPr>
        <p:spPr>
          <a:xfrm>
            <a:off x="838200" y="1825625"/>
            <a:ext cx="10515600" cy="4351338"/>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73731BAB-02BF-4989-8727-944620AE5F46}"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075" name="文本占位符 2"/>
          <p:cNvSpPr>
            <a:spLocks noGrp="1"/>
          </p:cNvSpPr>
          <p:nvPr>
            <p:ph type="body"/>
          </p:nvPr>
        </p:nvSpPr>
        <p:spPr>
          <a:xfrm>
            <a:off x="838200" y="1825625"/>
            <a:ext cx="10515600" cy="4351338"/>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ACC5EC65-6A5E-43A5-A221-5870012E5181}"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6" name="灯片编号占位符 5"/>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lgn="r">
              <a:defRPr sz="1400" noProof="1" dirty="0">
                <a:solidFill>
                  <a:srgbClr val="006DBB"/>
                </a:solidFill>
                <a:ea typeface="宋体" panose="02010600030101010101" pitchFamily="2" charset="-122"/>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E77FAD0A-5AFD-435A-9E53-4A99B7530B6C}" type="slidenum">
              <a:rPr kumimoji="0" lang="zh-CN" altLang="en-US" sz="1400" b="0" i="0" u="none" strike="noStrike" kern="1200" cap="none" spc="0" normalizeH="0" baseline="0" noProof="1" dirty="0">
                <a:ln>
                  <a:noFill/>
                </a:ln>
                <a:solidFill>
                  <a:srgbClr val="006DBB"/>
                </a:solidFill>
                <a:effectLst/>
                <a:uLnTx/>
                <a:uFillTx/>
                <a:latin typeface="Arial" panose="020B0604020202020204" pitchFamily="34" charset="0"/>
                <a:ea typeface="宋体" panose="02010600030101010101" pitchFamily="2" charset="-122"/>
                <a:cs typeface="+mn-ea"/>
              </a:rPr>
            </a:fld>
            <a:endParaRPr kumimoji="0" lang="zh-CN" altLang="en-US" sz="1400" b="0" i="0" u="none" strike="noStrike" kern="1200" cap="none" spc="0" normalizeH="0" baseline="0" noProof="1">
              <a:ln>
                <a:noFill/>
              </a:ln>
              <a:solidFill>
                <a:srgbClr val="006DBB"/>
              </a:solidFill>
              <a:effectLst/>
              <a:uLnTx/>
              <a:uFillTx/>
              <a:latin typeface="Arial" panose="020B0604020202020204" pitchFamily="34" charset="0"/>
              <a:ea typeface="黑体" panose="02010609060101010101" pitchFamily="49" charset="-122"/>
              <a:cs typeface="+mn-cs"/>
            </a:endParaRPr>
          </a:p>
        </p:txBody>
      </p:sp>
      <p:cxnSp>
        <p:nvCxnSpPr>
          <p:cNvPr id="8" name="直接连接符 7"/>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hf sldNum="0" hdr="0" ftr="0" dt="0"/>
  <p:txStyles>
    <p:titleStyle>
      <a:lvl1pPr algn="ctr" defTabSz="1085850" rtl="0" eaLnBrk="0" fontAlgn="base" hangingPunct="0">
        <a:spcBef>
          <a:spcPct val="0"/>
        </a:spcBef>
        <a:spcAft>
          <a:spcPct val="0"/>
        </a:spcAft>
        <a:defRPr sz="5300" kern="1200">
          <a:solidFill>
            <a:schemeClr val="tx1"/>
          </a:solidFill>
          <a:latin typeface="+mj-lt"/>
          <a:ea typeface="+mj-ea"/>
          <a:cs typeface="+mj-cs"/>
        </a:defRPr>
      </a:lvl1pPr>
      <a:lvl2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5122"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5123"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5124"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5125" name="组合 2052"/>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5127" name="组合 2054"/>
            <p:cNvGrpSpPr>
              <a:grpSpLocks noChangeAspect="1"/>
            </p:cNvGrpSpPr>
            <p:nvPr/>
          </p:nvGrpSpPr>
          <p:grpSpPr>
            <a:xfrm>
              <a:off x="433548" y="21499"/>
              <a:ext cx="2423256" cy="234000"/>
              <a:chOff x="0" y="0"/>
              <a:chExt cx="3337257" cy="501801"/>
            </a:xfrm>
          </p:grpSpPr>
          <p:pic>
            <p:nvPicPr>
              <p:cNvPr id="5128" name="Picture 3"/>
              <p:cNvPicPr>
                <a:picLocks noChangeAspect="1"/>
              </p:cNvPicPr>
              <p:nvPr/>
            </p:nvPicPr>
            <p:blipFill>
              <a:blip r:embed="rId14"/>
              <a:stretch>
                <a:fillRect/>
              </a:stretch>
            </p:blipFill>
            <p:spPr>
              <a:xfrm rot="-5400000">
                <a:off x="194038" y="-193500"/>
                <a:ext cx="501262" cy="889339"/>
              </a:xfrm>
              <a:prstGeom prst="rect">
                <a:avLst/>
              </a:prstGeom>
              <a:noFill/>
              <a:ln w="9525">
                <a:noFill/>
              </a:ln>
            </p:spPr>
          </p:pic>
          <p:pic>
            <p:nvPicPr>
              <p:cNvPr id="5129" name="Picture 3"/>
              <p:cNvPicPr>
                <a:picLocks noChangeAspect="1"/>
              </p:cNvPicPr>
              <p:nvPr/>
            </p:nvPicPr>
            <p:blipFill>
              <a:blip r:embed="rId14"/>
              <a:stretch>
                <a:fillRect/>
              </a:stretch>
            </p:blipFill>
            <p:spPr>
              <a:xfrm rot="5400000">
                <a:off x="2641899" y="-194036"/>
                <a:ext cx="501263" cy="889335"/>
              </a:xfrm>
              <a:prstGeom prst="rect">
                <a:avLst/>
              </a:prstGeom>
              <a:noFill/>
              <a:ln w="9525">
                <a:noFill/>
              </a:ln>
            </p:spPr>
          </p:pic>
        </p:grpSp>
        <p:sp>
          <p:nvSpPr>
            <p:cNvPr id="2058"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59"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060"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61"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5134" name="Picture 2"/>
          <p:cNvPicPr>
            <a:picLocks noChangeAspect="1"/>
          </p:cNvPicPr>
          <p:nvPr/>
        </p:nvPicPr>
        <p:blipFill>
          <a:blip r:embed="rId15"/>
          <a:stretch>
            <a:fillRect/>
          </a:stretch>
        </p:blipFill>
        <p:spPr>
          <a:xfrm>
            <a:off x="-1587" y="0"/>
            <a:ext cx="12193587" cy="6869113"/>
          </a:xfrm>
          <a:prstGeom prst="rect">
            <a:avLst/>
          </a:prstGeom>
          <a:noFill/>
          <a:ln w="9525">
            <a:noFill/>
          </a:ln>
        </p:spPr>
      </p:pic>
      <p:sp>
        <p:nvSpPr>
          <p:cNvPr id="3" name="副标题 2"/>
          <p:cNvSpPr>
            <a:spLocks noChangeArrowheads="1"/>
          </p:cNvSpPr>
          <p:nvPr/>
        </p:nvSpPr>
        <p:spPr bwMode="auto">
          <a:xfrm>
            <a:off x="8524875" y="4989513"/>
            <a:ext cx="2416175" cy="234950"/>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ftr="0" dt="0"/>
  <p:txStyles>
    <p:titleStyle>
      <a:lvl1pPr marL="1084580" indent="-1084580" algn="ctr" rtl="0" eaLnBrk="0" fontAlgn="base" hangingPunct="0">
        <a:spcBef>
          <a:spcPct val="0"/>
        </a:spcBef>
        <a:spcAft>
          <a:spcPct val="0"/>
        </a:spcAft>
        <a:buFont typeface="Arial" panose="020B0604020202020204" pitchFamily="34" charset="0"/>
        <a:defRPr sz="5300" kern="1200">
          <a:solidFill>
            <a:schemeClr val="tx1"/>
          </a:solidFill>
          <a:latin typeface="+mj-lt"/>
          <a:ea typeface="+mj-ea"/>
          <a:cs typeface="+mj-cs"/>
          <a:sym typeface="Arial" panose="020B0604020202020204" pitchFamily="34" charset="0"/>
        </a:defRPr>
      </a:lvl1pPr>
      <a:lvl2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2pPr>
      <a:lvl3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3pPr>
      <a:lvl4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4pPr>
      <a:lvl5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5pPr>
      <a:lvl6pPr marL="15417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6pPr>
      <a:lvl7pPr marL="19989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7pPr>
      <a:lvl8pPr marL="24561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8pPr>
      <a:lvl9pPr marL="29133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9pPr>
    </p:titleStyle>
    <p:bodyStyle>
      <a:lvl1pPr marL="406400" indent="-406400" algn="l" defTabSz="1083945"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sym typeface="Arial" panose="020B0604020202020204" pitchFamily="34" charset="0"/>
        </a:defRPr>
      </a:lvl1pPr>
      <a:lvl2pPr marL="882650" lvl="1" indent="-338455" algn="l" defTabSz="1083945"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sym typeface="Arial" panose="020B0604020202020204" pitchFamily="34" charset="0"/>
        </a:defRPr>
      </a:lvl2pPr>
      <a:lvl3pPr marL="1358900" lvl="2" indent="-268605" algn="l" defTabSz="1083945"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3pPr>
      <a:lvl4pPr marL="1901825" lvl="3"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446655" lvl="4"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lvl="5"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6pPr>
      <a:lvl7pPr marL="2971800" lvl="6"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7pPr>
      <a:lvl8pPr marL="3429000" lvl="7"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8pPr>
      <a:lvl9pPr marL="3886200" lvl="8"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9pPr>
    </p:bodyStyle>
    <p:otherStyle>
      <a:lvl1pPr marL="0" lvl="0"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latin typeface="Arial" panose="020B0604020202020204" pitchFamily="34" charset="0"/>
              <a:ea typeface="华文楷体" panose="02010600040101010101" pitchFamily="2" charset="-122"/>
            </a:endParaRPr>
          </a:p>
        </p:txBody>
      </p:sp>
      <p:grpSp>
        <p:nvGrpSpPr>
          <p:cNvPr id="6149" name="组合 1"/>
          <p:cNvGrpSpPr/>
          <p:nvPr userDrawn="1"/>
        </p:nvGrpSpPr>
        <p:grpSpPr>
          <a:xfrm>
            <a:off x="-6350" y="6573838"/>
            <a:ext cx="12198350" cy="276225"/>
            <a:chOff x="-7118" y="6572157"/>
            <a:chExt cx="12199119" cy="276999"/>
          </a:xfrm>
        </p:grpSpPr>
        <p:sp>
          <p:nvSpPr>
            <p:cNvPr id="12" name="矩形 11"/>
            <p:cNvSpPr/>
            <p:nvPr/>
          </p:nvSpPr>
          <p:spPr>
            <a:xfrm>
              <a:off x="2831511" y="6594444"/>
              <a:ext cx="9360490"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grpSp>
          <p:nvGrpSpPr>
            <p:cNvPr id="6151" name="组合 12"/>
            <p:cNvGrpSpPr/>
            <p:nvPr/>
          </p:nvGrpSpPr>
          <p:grpSpPr>
            <a:xfrm>
              <a:off x="426430" y="6593656"/>
              <a:ext cx="2423256" cy="234000"/>
              <a:chOff x="1376758" y="4221084"/>
              <a:chExt cx="3337257" cy="501801"/>
            </a:xfrm>
          </p:grpSpPr>
          <p:pic>
            <p:nvPicPr>
              <p:cNvPr id="6152" name="Picture 3"/>
              <p:cNvPicPr>
                <a:picLocks noChangeAspect="1"/>
              </p:cNvPicPr>
              <p:nvPr/>
            </p:nvPicPr>
            <p:blipFill>
              <a:blip r:embed="rId7"/>
              <a:stretch>
                <a:fillRect/>
              </a:stretch>
            </p:blipFill>
            <p:spPr>
              <a:xfrm rot="-5400000">
                <a:off x="1570762" y="4027549"/>
                <a:ext cx="501262" cy="889339"/>
              </a:xfrm>
              <a:prstGeom prst="rect">
                <a:avLst/>
              </a:prstGeom>
              <a:noFill/>
              <a:ln w="9525">
                <a:noFill/>
              </a:ln>
            </p:spPr>
          </p:pic>
          <p:pic>
            <p:nvPicPr>
              <p:cNvPr id="6153" name="Picture 3"/>
              <p:cNvPicPr>
                <a:picLocks noChangeAspect="1"/>
              </p:cNvPicPr>
              <p:nvPr/>
            </p:nvPicPr>
            <p:blipFill>
              <a:blip r:embed="rId7"/>
              <a:stretch>
                <a:fillRect/>
              </a:stretch>
            </p:blipFill>
            <p:spPr>
              <a:xfrm rot="5400000">
                <a:off x="4018681" y="4027013"/>
                <a:ext cx="501263" cy="889335"/>
              </a:xfrm>
              <a:prstGeom prst="rect">
                <a:avLst/>
              </a:prstGeom>
              <a:noFill/>
              <a:ln w="9525">
                <a:noFill/>
              </a:ln>
            </p:spPr>
          </p:pic>
        </p:grpSp>
        <p:sp>
          <p:nvSpPr>
            <p:cNvPr id="14" name="矩形 13"/>
            <p:cNvSpPr/>
            <p:nvPr/>
          </p:nvSpPr>
          <p:spPr>
            <a:xfrm>
              <a:off x="-7118" y="6594444"/>
              <a:ext cx="12178481" cy="232424"/>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6155" name="副标题 2"/>
            <p:cNvSpPr txBox="1">
              <a:spLocks noChangeArrowheads="1"/>
            </p:cNvSpPr>
            <p:nvPr/>
          </p:nvSpPr>
          <p:spPr bwMode="auto">
            <a:xfrm>
              <a:off x="798989" y="6593656"/>
              <a:ext cx="1620000"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endParaRPr>
            </a:p>
          </p:txBody>
        </p:sp>
        <p:sp>
          <p:nvSpPr>
            <p:cNvPr id="16" name="矩形 15"/>
            <p:cNvSpPr/>
            <p:nvPr/>
          </p:nvSpPr>
          <p:spPr>
            <a:xfrm>
              <a:off x="-2356" y="6594444"/>
              <a:ext cx="487394"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2" name="TextBox 104"/>
            <p:cNvSpPr txBox="1">
              <a:spLocks noChangeArrowheads="1"/>
            </p:cNvSpPr>
            <p:nvPr/>
          </p:nvSpPr>
          <p:spPr bwMode="auto">
            <a:xfrm>
              <a:off x="61183" y="6572157"/>
              <a:ext cx="5679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RM</a:t>
              </a:r>
              <a:endParaRPr kumimoji="0" lang="zh-CN" alt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noProof="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6BA1AC7-C50F-44FC-AB4B-D237FFFAC259}"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Lst>
  <p:hf sldNum="0" hdr="0" ftr="0" dt="0"/>
  <p:txStyles>
    <p:titleStyle>
      <a:lvl1pPr algn="ctr" defTabSz="1085850" rtl="0" fontAlgn="base">
        <a:spcBef>
          <a:spcPct val="0"/>
        </a:spcBef>
        <a:spcAft>
          <a:spcPct val="0"/>
        </a:spcAft>
        <a:defRPr sz="5300" kern="1200">
          <a:solidFill>
            <a:schemeClr val="tx1"/>
          </a:solidFill>
          <a:latin typeface="+mj-lt"/>
          <a:ea typeface="+mj-ea"/>
          <a:cs typeface="+mj-cs"/>
        </a:defRPr>
      </a:lvl1pPr>
      <a:lvl2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fontAlgn="base">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fontAlgn="base">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grpSp>
        <p:nvGrpSpPr>
          <p:cNvPr id="7173" name="组合 1"/>
          <p:cNvGrpSpPr/>
          <p:nvPr userDrawn="1"/>
        </p:nvGrpSpPr>
        <p:grpSpPr>
          <a:xfrm>
            <a:off x="-6350" y="6573838"/>
            <a:ext cx="12198350" cy="276225"/>
            <a:chOff x="-7118" y="6572157"/>
            <a:chExt cx="12199119" cy="276999"/>
          </a:xfrm>
        </p:grpSpPr>
        <p:sp>
          <p:nvSpPr>
            <p:cNvPr id="12" name="矩形 11"/>
            <p:cNvSpPr/>
            <p:nvPr/>
          </p:nvSpPr>
          <p:spPr>
            <a:xfrm>
              <a:off x="2831511" y="6594444"/>
              <a:ext cx="9360490"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grpSp>
          <p:nvGrpSpPr>
            <p:cNvPr id="7175" name="组合 12"/>
            <p:cNvGrpSpPr/>
            <p:nvPr/>
          </p:nvGrpSpPr>
          <p:grpSpPr>
            <a:xfrm>
              <a:off x="426430" y="6593656"/>
              <a:ext cx="2423256" cy="234000"/>
              <a:chOff x="1376758" y="4221084"/>
              <a:chExt cx="3337257" cy="501801"/>
            </a:xfrm>
          </p:grpSpPr>
          <p:pic>
            <p:nvPicPr>
              <p:cNvPr id="7176" name="Picture 3"/>
              <p:cNvPicPr>
                <a:picLocks noChangeAspect="1"/>
              </p:cNvPicPr>
              <p:nvPr/>
            </p:nvPicPr>
            <p:blipFill>
              <a:blip r:embed="rId7"/>
              <a:stretch>
                <a:fillRect/>
              </a:stretch>
            </p:blipFill>
            <p:spPr>
              <a:xfrm rot="-5400000">
                <a:off x="1570747" y="4027534"/>
                <a:ext cx="501262" cy="889339"/>
              </a:xfrm>
              <a:prstGeom prst="rect">
                <a:avLst/>
              </a:prstGeom>
              <a:noFill/>
              <a:ln w="9525">
                <a:noFill/>
              </a:ln>
            </p:spPr>
          </p:pic>
          <p:pic>
            <p:nvPicPr>
              <p:cNvPr id="7177" name="Picture 3"/>
              <p:cNvPicPr>
                <a:picLocks noChangeAspect="1"/>
              </p:cNvPicPr>
              <p:nvPr/>
            </p:nvPicPr>
            <p:blipFill>
              <a:blip r:embed="rId7"/>
              <a:stretch>
                <a:fillRect/>
              </a:stretch>
            </p:blipFill>
            <p:spPr>
              <a:xfrm rot="5400000">
                <a:off x="4018666" y="4026998"/>
                <a:ext cx="501263" cy="889335"/>
              </a:xfrm>
              <a:prstGeom prst="rect">
                <a:avLst/>
              </a:prstGeom>
              <a:noFill/>
              <a:ln w="9525">
                <a:noFill/>
              </a:ln>
            </p:spPr>
          </p:pic>
        </p:grpSp>
        <p:sp>
          <p:nvSpPr>
            <p:cNvPr id="14" name="矩形 13"/>
            <p:cNvSpPr/>
            <p:nvPr/>
          </p:nvSpPr>
          <p:spPr>
            <a:xfrm>
              <a:off x="-7118" y="6594444"/>
              <a:ext cx="12178481" cy="232424"/>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7179" name="副标题 2"/>
            <p:cNvSpPr txBox="1"/>
            <p:nvPr/>
          </p:nvSpPr>
          <p:spPr>
            <a:xfrm>
              <a:off x="799383" y="6594444"/>
              <a:ext cx="1619352" cy="232424"/>
            </a:xfrm>
            <a:prstGeom prst="rect">
              <a:avLst/>
            </a:prstGeom>
            <a:noFill/>
            <a:ln w="9525">
              <a:noFill/>
            </a:ln>
          </p:spPr>
          <p:txBody>
            <a:bodyPr anchor="ctr" anchorCtr="0"/>
            <a:p>
              <a:pPr marL="342900" lvl="0" indent="-342900" algn="ctr"/>
              <a:r>
                <a:rPr lang="zh-CN" altLang="en-US" sz="1200" b="1" dirty="0">
                  <a:solidFill>
                    <a:srgbClr val="0072BC"/>
                  </a:solidFill>
                  <a:latin typeface="微软雅黑" panose="020B0503020204020204" pitchFamily="34" charset="-122"/>
                  <a:ea typeface="微软雅黑" panose="020B0503020204020204" pitchFamily="34" charset="-122"/>
                </a:rPr>
                <a:t>担当   专业   服务</a:t>
              </a:r>
              <a:endParaRPr lang="zh-CN" altLang="en-US" sz="1200" b="1" dirty="0">
                <a:solidFill>
                  <a:srgbClr val="0072BC"/>
                </a:solidFill>
                <a:latin typeface="微软雅黑" panose="020B0503020204020204" pitchFamily="34" charset="-122"/>
                <a:ea typeface="微软雅黑" panose="020B0503020204020204" pitchFamily="34" charset="-122"/>
              </a:endParaRPr>
            </a:p>
          </p:txBody>
        </p:sp>
        <p:sp>
          <p:nvSpPr>
            <p:cNvPr id="16" name="矩形 15"/>
            <p:cNvSpPr/>
            <p:nvPr/>
          </p:nvSpPr>
          <p:spPr>
            <a:xfrm>
              <a:off x="-2356" y="6594444"/>
              <a:ext cx="487394"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7181" name="TextBox 104"/>
            <p:cNvSpPr txBox="1"/>
            <p:nvPr/>
          </p:nvSpPr>
          <p:spPr>
            <a:xfrm>
              <a:off x="61149" y="6572157"/>
              <a:ext cx="568361" cy="276999"/>
            </a:xfrm>
            <a:prstGeom prst="rect">
              <a:avLst/>
            </a:prstGeom>
            <a:noFill/>
            <a:ln w="9525">
              <a:noFill/>
            </a:ln>
          </p:spPr>
          <p:txBody>
            <a:bodyPr anchor="ctr" anchorCtr="0">
              <a:spAutoFit/>
            </a:bodyPr>
            <a:p>
              <a:pPr lvl="0" eaLnBrk="0" hangingPunct="0"/>
              <a:r>
                <a:rPr lang="en-US" altLang="zh-CN" sz="1200" b="1" dirty="0">
                  <a:solidFill>
                    <a:schemeClr val="bg1"/>
                  </a:solidFill>
                  <a:latin typeface="微软雅黑" panose="020B0503020204020204" pitchFamily="34" charset="-122"/>
                  <a:ea typeface="微软雅黑" panose="020B0503020204020204" pitchFamily="34" charset="-122"/>
                </a:rPr>
                <a:t>RM</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lgn="r">
              <a:defRPr sz="2100" b="1" noProof="1" dirty="0">
                <a:solidFill>
                  <a:srgbClr val="FFFFFF"/>
                </a:solidFill>
                <a:latin typeface="微软雅黑" panose="020B0503020204020204" pitchFamily="34" charset="-122"/>
                <a:ea typeface="微软雅黑" panose="020B0503020204020204" pitchFamily="34" charset="-122"/>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B7E9518-0111-4AB4-B02C-60862719C4D3}" type="slidenum">
              <a:rPr kumimoji="0" lang="en-US" altLang="zh-CN" sz="2100" b="1" i="0" u="none" strike="noStrike" kern="1200" cap="none" spc="0" normalizeH="0" baseline="0" noProof="1" dirty="0">
                <a:ln>
                  <a:noFill/>
                </a:ln>
                <a:solidFill>
                  <a:srgbClr val="FFFFFF"/>
                </a:solidFill>
                <a:effectLst/>
                <a:uLnTx/>
                <a:uFillTx/>
                <a:latin typeface="微软雅黑" panose="020B0503020204020204" pitchFamily="34" charset="-122"/>
                <a:ea typeface="微软雅黑" panose="020B0503020204020204" pitchFamily="34" charset="-122"/>
                <a:cs typeface="+mn-ea"/>
              </a:rPr>
            </a:fld>
            <a:endParaRPr kumimoji="0" lang="en-US" altLang="zh-CN" sz="2100" b="1" i="0" u="none" strike="noStrike" kern="1200" cap="none" spc="0" normalizeH="0" baseline="0" noProof="1">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Lst>
  <p:hf sldNum="0" hdr="0" ftr="0" dt="0"/>
  <p:txStyles>
    <p:titleStyle>
      <a:lvl1pPr algn="ctr" defTabSz="1085850" rtl="0" eaLnBrk="0" fontAlgn="base" hangingPunct="0">
        <a:spcBef>
          <a:spcPct val="0"/>
        </a:spcBef>
        <a:spcAft>
          <a:spcPct val="0"/>
        </a:spcAft>
        <a:defRPr sz="5300" kern="1200">
          <a:solidFill>
            <a:schemeClr val="tx1"/>
          </a:solidFill>
          <a:latin typeface="+mj-lt"/>
          <a:ea typeface="+mj-ea"/>
          <a:cs typeface="+mj-cs"/>
        </a:defRPr>
      </a:lvl1pPr>
      <a:lvl2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8194"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8195"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8196"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8197" name="组合 2052"/>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8199" name="组合 2054"/>
            <p:cNvGrpSpPr>
              <a:grpSpLocks noChangeAspect="1"/>
            </p:cNvGrpSpPr>
            <p:nvPr/>
          </p:nvGrpSpPr>
          <p:grpSpPr>
            <a:xfrm>
              <a:off x="433548" y="21499"/>
              <a:ext cx="2423256" cy="234000"/>
              <a:chOff x="0" y="0"/>
              <a:chExt cx="3337257" cy="501801"/>
            </a:xfrm>
          </p:grpSpPr>
          <p:pic>
            <p:nvPicPr>
              <p:cNvPr id="8200" name="Picture 3"/>
              <p:cNvPicPr>
                <a:picLocks noChangeAspect="1"/>
              </p:cNvPicPr>
              <p:nvPr/>
            </p:nvPicPr>
            <p:blipFill>
              <a:blip r:embed="rId14"/>
              <a:stretch>
                <a:fillRect/>
              </a:stretch>
            </p:blipFill>
            <p:spPr>
              <a:xfrm rot="-5400000">
                <a:off x="194038" y="-193500"/>
                <a:ext cx="501262" cy="889339"/>
              </a:xfrm>
              <a:prstGeom prst="rect">
                <a:avLst/>
              </a:prstGeom>
              <a:noFill/>
              <a:ln w="9525">
                <a:noFill/>
              </a:ln>
            </p:spPr>
          </p:pic>
          <p:pic>
            <p:nvPicPr>
              <p:cNvPr id="8201" name="Picture 3"/>
              <p:cNvPicPr>
                <a:picLocks noChangeAspect="1"/>
              </p:cNvPicPr>
              <p:nvPr/>
            </p:nvPicPr>
            <p:blipFill>
              <a:blip r:embed="rId14"/>
              <a:stretch>
                <a:fillRect/>
              </a:stretch>
            </p:blipFill>
            <p:spPr>
              <a:xfrm rot="5400000">
                <a:off x="2641902" y="-194036"/>
                <a:ext cx="501263" cy="889335"/>
              </a:xfrm>
              <a:prstGeom prst="rect">
                <a:avLst/>
              </a:prstGeom>
              <a:noFill/>
              <a:ln w="9525">
                <a:noFill/>
              </a:ln>
            </p:spPr>
          </p:pic>
        </p:grpSp>
        <p:sp>
          <p:nvSpPr>
            <p:cNvPr id="2058"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59"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060"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61"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8206" name="Picture 2"/>
          <p:cNvPicPr>
            <a:picLocks noChangeAspect="1"/>
          </p:cNvPicPr>
          <p:nvPr/>
        </p:nvPicPr>
        <p:blipFill>
          <a:blip r:embed="rId15"/>
          <a:stretch>
            <a:fillRect/>
          </a:stretch>
        </p:blipFill>
        <p:spPr>
          <a:xfrm>
            <a:off x="-1587" y="0"/>
            <a:ext cx="12193587" cy="6869113"/>
          </a:xfrm>
          <a:prstGeom prst="rect">
            <a:avLst/>
          </a:prstGeom>
          <a:noFill/>
          <a:ln w="9525">
            <a:noFill/>
          </a:ln>
        </p:spPr>
      </p:pic>
      <p:sp>
        <p:nvSpPr>
          <p:cNvPr id="3" name="副标题 2"/>
          <p:cNvSpPr>
            <a:spLocks noChangeArrowheads="1"/>
          </p:cNvSpPr>
          <p:nvPr/>
        </p:nvSpPr>
        <p:spPr bwMode="auto">
          <a:xfrm>
            <a:off x="8524875" y="4989513"/>
            <a:ext cx="2416175" cy="234950"/>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hf sldNum="0" hdr="0" ftr="0" dt="0"/>
  <p:txStyles>
    <p:titleStyle>
      <a:lvl1pPr marL="1084580" indent="-1084580" algn="ctr" rtl="0" eaLnBrk="0" fontAlgn="base" hangingPunct="0">
        <a:spcBef>
          <a:spcPct val="0"/>
        </a:spcBef>
        <a:spcAft>
          <a:spcPct val="0"/>
        </a:spcAft>
        <a:buFont typeface="Arial" panose="020B0604020202020204" pitchFamily="34" charset="0"/>
        <a:defRPr sz="5300" kern="1200">
          <a:solidFill>
            <a:schemeClr val="tx1"/>
          </a:solidFill>
          <a:latin typeface="+mj-lt"/>
          <a:ea typeface="+mj-ea"/>
          <a:cs typeface="+mj-cs"/>
          <a:sym typeface="Arial" panose="020B0604020202020204" pitchFamily="34" charset="0"/>
        </a:defRPr>
      </a:lvl1pPr>
      <a:lvl2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2pPr>
      <a:lvl3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3pPr>
      <a:lvl4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4pPr>
      <a:lvl5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5pPr>
      <a:lvl6pPr marL="15417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6pPr>
      <a:lvl7pPr marL="19989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7pPr>
      <a:lvl8pPr marL="24561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8pPr>
      <a:lvl9pPr marL="29133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9pPr>
    </p:titleStyle>
    <p:bodyStyle>
      <a:lvl1pPr marL="406400" indent="-406400" algn="l" defTabSz="1083945"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sym typeface="Arial" panose="020B0604020202020204" pitchFamily="34" charset="0"/>
        </a:defRPr>
      </a:lvl1pPr>
      <a:lvl2pPr marL="882650" lvl="1" indent="-338455" algn="l" defTabSz="1083945"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sym typeface="Arial" panose="020B0604020202020204" pitchFamily="34" charset="0"/>
        </a:defRPr>
      </a:lvl2pPr>
      <a:lvl3pPr marL="1358900" lvl="2" indent="-268605" algn="l" defTabSz="1083945"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3pPr>
      <a:lvl4pPr marL="1901825" lvl="3"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446655" lvl="4"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lvl="5"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6pPr>
      <a:lvl7pPr marL="2971800" lvl="6"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7pPr>
      <a:lvl8pPr marL="3429000" lvl="7"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8pPr>
      <a:lvl9pPr marL="3886200" lvl="8"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9pPr>
    </p:bodyStyle>
    <p:otherStyle>
      <a:lvl1pPr marL="0" lvl="0"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6" name="灯片编号占位符 5"/>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lgn="r" fontAlgn="auto">
              <a:defRPr sz="1400" noProof="1" dirty="0">
                <a:solidFill>
                  <a:srgbClr val="006DBB"/>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3EBA89C8-FC76-4A12-8CF2-BA872FF1F73B}" type="slidenum">
              <a:rPr kumimoji="0" lang="zh-CN" altLang="en-US" sz="1400" b="0" i="0" u="none" strike="noStrike" kern="1200" cap="none" spc="0" normalizeH="0" baseline="0" noProof="1" dirty="0">
                <a:ln>
                  <a:noFill/>
                </a:ln>
                <a:solidFill>
                  <a:srgbClr val="006DBB"/>
                </a:solidFill>
                <a:effectLst/>
                <a:uLnTx/>
                <a:uFillTx/>
                <a:latin typeface="+mn-lt"/>
                <a:ea typeface="+mn-ea"/>
                <a:cs typeface="+mn-cs"/>
              </a:rPr>
            </a:fld>
            <a:endParaRPr kumimoji="0" lang="zh-CN" altLang="en-US" sz="1400" b="0" i="0" u="none" strike="noStrike" kern="1200" cap="none" spc="0" normalizeH="0" baseline="0" noProof="1">
              <a:ln>
                <a:noFill/>
              </a:ln>
              <a:solidFill>
                <a:srgbClr val="006DBB"/>
              </a:solidFill>
              <a:effectLst/>
              <a:uLnTx/>
              <a:uFillTx/>
              <a:latin typeface="+mn-lt"/>
              <a:ea typeface="+mn-ea"/>
              <a:cs typeface="+mn-cs"/>
            </a:endParaRPr>
          </a:p>
        </p:txBody>
      </p:sp>
      <p:cxnSp>
        <p:nvCxnSpPr>
          <p:cNvPr id="8" name="直接连接符 7"/>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Lst>
  <p:hf sldNum="0" hdr="0" ftr="0" dt="0"/>
  <p:txStyles>
    <p:titleStyle>
      <a:lvl1pPr algn="ctr" defTabSz="1085850" rtl="0" eaLnBrk="0" fontAlgn="base" hangingPunct="0">
        <a:spcBef>
          <a:spcPct val="0"/>
        </a:spcBef>
        <a:spcAft>
          <a:spcPct val="0"/>
        </a:spcAft>
        <a:defRPr sz="5300" kern="1200">
          <a:solidFill>
            <a:schemeClr val="tx1"/>
          </a:solidFill>
          <a:latin typeface="+mj-lt"/>
          <a:ea typeface="+mj-ea"/>
          <a:cs typeface="+mj-cs"/>
        </a:defRPr>
      </a:lvl1pPr>
      <a:lvl2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89.xml"/><Relationship Id="rId2" Type="http://schemas.openxmlformats.org/officeDocument/2006/relationships/image" Target="../media/image7.png"/><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86.xml"/><Relationship Id="rId2" Type="http://schemas.openxmlformats.org/officeDocument/2006/relationships/image" Target="../media/image7.png"/><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副标题 2"/>
          <p:cNvSpPr>
            <a:spLocks noGrp="1"/>
          </p:cNvSpPr>
          <p:nvPr>
            <p:ph type="subTitle" idx="1"/>
          </p:nvPr>
        </p:nvSpPr>
        <p:spPr>
          <a:xfrm>
            <a:off x="-23812" y="1797050"/>
            <a:ext cx="12241213" cy="2495550"/>
          </a:xfrm>
          <a:solidFill>
            <a:srgbClr val="FFFFFF"/>
          </a:solidFill>
        </p:spPr>
        <p:txBody>
          <a:bodyPr anchor="ctr">
            <a:noAutofit/>
          </a:bodyPr>
          <a:lstStyle/>
          <a:p>
            <a:pPr marL="342900" marR="0" lvl="0" indent="-342900" algn="l" defTabSz="1085215" rtl="0" eaLnBrk="1" fontAlgn="base" latinLnBrk="0" hangingPunct="1">
              <a:lnSpc>
                <a:spcPct val="100000"/>
              </a:lnSpc>
              <a:spcBef>
                <a:spcPct val="0"/>
              </a:spcBef>
              <a:spcAft>
                <a:spcPts val="800"/>
              </a:spcAft>
              <a:buClrTx/>
              <a:buSzTx/>
              <a:buFont typeface="Arial" panose="020B0604020202020204" pitchFamily="34" charset="0"/>
              <a:buChar char="•"/>
              <a:defRPr/>
            </a:pPr>
            <a:r>
              <a:rPr kumimoji="0" lang="zh-CN" altLang="zh-CN" sz="24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rPr>
              <a:t>共同法律学习计划第二期</a:t>
            </a:r>
            <a:endParaRPr kumimoji="0" lang="zh-CN" altLang="zh-CN" sz="24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endParaRPr>
          </a:p>
          <a:p>
            <a:pPr marL="685800" marR="0" lvl="0" indent="-685800" algn="ctr" defTabSz="1085215" rtl="0" eaLnBrk="1" fontAlgn="base" latinLnBrk="0" hangingPunct="1">
              <a:lnSpc>
                <a:spcPct val="100000"/>
              </a:lnSpc>
              <a:spcBef>
                <a:spcPct val="0"/>
              </a:spcBef>
              <a:spcAft>
                <a:spcPts val="800"/>
              </a:spcAft>
              <a:buClrTx/>
              <a:buSzTx/>
              <a:buFont typeface="Arial" panose="020B0604020202020204" pitchFamily="34" charset="0"/>
              <a:buNone/>
              <a:defRPr/>
            </a:pPr>
            <a:r>
              <a:rPr kumimoji="0" lang="zh-CN" altLang="en-US" sz="48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rPr>
              <a:t>关于查冻扣有关规定解读</a:t>
            </a:r>
            <a:endParaRPr kumimoji="0" lang="zh-CN" altLang="en-US" sz="48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endParaRPr>
          </a:p>
        </p:txBody>
      </p:sp>
      <p:sp>
        <p:nvSpPr>
          <p:cNvPr id="100354" name="矩形 13"/>
          <p:cNvSpPr/>
          <p:nvPr/>
        </p:nvSpPr>
        <p:spPr>
          <a:xfrm>
            <a:off x="4489450" y="5435600"/>
            <a:ext cx="3213100" cy="1124585"/>
          </a:xfrm>
          <a:prstGeom prst="rect">
            <a:avLst/>
          </a:prstGeom>
          <a:noFill/>
          <a:ln w="9525">
            <a:noFill/>
          </a:ln>
        </p:spPr>
        <p:txBody>
          <a:bodyPr anchor="t" anchorCtr="0">
            <a:spAutoFit/>
          </a:bodyPr>
          <a:p>
            <a:pPr algn="ctr">
              <a:lnSpc>
                <a:spcPct val="140000"/>
              </a:lnSpc>
            </a:pPr>
            <a:r>
              <a:rPr lang="zh-CN" altLang="en-US" sz="2400" b="1" dirty="0">
                <a:solidFill>
                  <a:srgbClr val="FFFFFF"/>
                </a:solidFill>
                <a:latin typeface="华文楷体" panose="02010600040101010101" pitchFamily="2" charset="-122"/>
                <a:ea typeface="华文楷体" panose="02010600040101010101" pitchFamily="2" charset="-122"/>
              </a:rPr>
              <a:t>中安科技集团</a:t>
            </a:r>
            <a:endParaRPr lang="zh-CN" altLang="en-US" sz="2400" b="1" dirty="0">
              <a:solidFill>
                <a:srgbClr val="FFFFFF"/>
              </a:solidFill>
              <a:latin typeface="华文楷体" panose="02010600040101010101" pitchFamily="2" charset="-122"/>
              <a:ea typeface="华文楷体" panose="02010600040101010101" pitchFamily="2" charset="-122"/>
            </a:endParaRPr>
          </a:p>
          <a:p>
            <a:pPr algn="ctr">
              <a:lnSpc>
                <a:spcPct val="140000"/>
              </a:lnSpc>
            </a:pPr>
            <a:r>
              <a:rPr lang="en-US" altLang="zh-CN" sz="2400" b="1" dirty="0">
                <a:solidFill>
                  <a:srgbClr val="FFFFFF"/>
                </a:solidFill>
                <a:latin typeface="华文楷体" panose="02010600040101010101" pitchFamily="2" charset="-122"/>
                <a:ea typeface="华文楷体" panose="02010600040101010101" pitchFamily="2" charset="-122"/>
              </a:rPr>
              <a:t>2023</a:t>
            </a:r>
            <a:r>
              <a:rPr lang="zh-CN" altLang="en-US" sz="2400" b="1" dirty="0">
                <a:solidFill>
                  <a:srgbClr val="FFFFFF"/>
                </a:solidFill>
                <a:latin typeface="华文楷体" panose="02010600040101010101" pitchFamily="2" charset="-122"/>
                <a:ea typeface="华文楷体" panose="02010600040101010101" pitchFamily="2" charset="-122"/>
              </a:rPr>
              <a:t>年</a:t>
            </a:r>
            <a:r>
              <a:rPr lang="en-US" altLang="zh-CN" sz="2400" b="1" dirty="0">
                <a:solidFill>
                  <a:srgbClr val="FFFFFF"/>
                </a:solidFill>
                <a:latin typeface="华文楷体" panose="02010600040101010101" pitchFamily="2" charset="-122"/>
                <a:ea typeface="华文楷体" panose="02010600040101010101" pitchFamily="2" charset="-122"/>
              </a:rPr>
              <a:t>7</a:t>
            </a:r>
            <a:r>
              <a:rPr lang="zh-CN" altLang="en-US" sz="2400" b="1" dirty="0">
                <a:solidFill>
                  <a:srgbClr val="FFFFFF"/>
                </a:solidFill>
                <a:latin typeface="华文楷体" panose="02010600040101010101" pitchFamily="2" charset="-122"/>
                <a:ea typeface="华文楷体" panose="02010600040101010101" pitchFamily="2" charset="-122"/>
              </a:rPr>
              <a:t>月</a:t>
            </a:r>
            <a:endParaRPr lang="zh-CN" altLang="en-US" sz="2400" b="1" dirty="0">
              <a:solidFill>
                <a:srgbClr val="FFFFFF"/>
              </a:solidFill>
              <a:latin typeface="华文楷体" panose="02010600040101010101" pitchFamily="2" charset="-122"/>
              <a:ea typeface="华文楷体" panose="02010600040101010101" pitchFamily="2" charset="-122"/>
            </a:endParaRPr>
          </a:p>
        </p:txBody>
      </p:sp>
      <p:pic>
        <p:nvPicPr>
          <p:cNvPr id="2" name="图片 1" descr="深色底使用-横"/>
          <p:cNvPicPr>
            <a:picLocks noChangeAspect="1"/>
          </p:cNvPicPr>
          <p:nvPr/>
        </p:nvPicPr>
        <p:blipFill>
          <a:blip r:embed="rId1"/>
          <a:stretch>
            <a:fillRect/>
          </a:stretch>
        </p:blipFill>
        <p:spPr>
          <a:xfrm>
            <a:off x="4489450" y="3720465"/>
            <a:ext cx="2755265" cy="5003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3352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刑事诉讼法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第三百零八条　军队保卫部门对军队内部发生的刑事案件行使侦查权。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中国海警局履行海上维权执法职责，对海上发生的刑事案件行使侦查权。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对罪犯在监狱内犯罪的案件由监狱进行侦查。</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军队保卫部门、中国海警局、监狱办理刑事案件，适用本法的有关规定。</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第一百四十四条　人民检察院、公安机关根据侦查犯罪的需要，可以依照规定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犯罪嫌疑人的存款、汇款、债券、股票、基金份额等财产。有关单位和个人应当配合。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犯罪嫌疑人的存款、汇款、债券、股票、基金份额等财产已被冻结的，不得重复冻结。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军队保卫部门</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军队保卫部门</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3352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刑事诉讼法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第三百零八条　军队保卫部门对军队内部发生的刑事案件行使侦查权。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中国海警局履行海上维权执法职责，对海上发生的刑事案件行使侦查权。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对罪犯在监狱内犯罪的案件由监狱进行侦查。</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军队保卫部门、中国海警局、监狱办理刑事案件，适用本法的有关规定。</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第一百四十四条　人民检察院、公安机关根据侦查犯罪的需要，可以依照规定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犯罪嫌疑人的存款、汇款、债券、股票、基金份额等财产。有关单位和个人应当配合。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犯罪嫌疑人的存款、汇款、债券、股票、基金份额等财产已被冻结的，不得重复冻结。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中国海警局</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中国海警局</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3352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刑事诉讼法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第三百零八条　军队保卫部门对军队内部发生的刑事案件行使侦查权。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中国海警局履行海上维权执法职责，对海上发生的刑事案件行使侦查权。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对罪犯在监狱内犯罪的案件由监狱进行侦查。</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军队保卫部门、中国海警局、监狱办理刑事案件，适用本法的有关规定。</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第一百四十四条　人民检察院、公安机关根据侦查犯罪的需要，可以依照规定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犯罪嫌疑人的存款、汇款、债券、股票、基金份额等财产。有关单位和个人应当配合。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犯罪嫌疑人的存款、汇款、债券、股票、基金份额等财产已被冻结的，不得重复冻结。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监狱机关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监狱机关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385762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监察法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第二十三条　监察机关调查涉嫌贪污贿赂、失职渎职等严重职务违法或者职务犯罪，根据工作需要，可以依照规定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涉案单位和个人的存款、汇款、债券、股票、基金份额等财产。有关单位和个人应当配合。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监察机关（包括军队监察机关）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监察机关（包括军队监察机关）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96570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审计法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第三十七条　审计机关进行审计时</a:t>
            </a:r>
            <a:r>
              <a:rPr lang="en-US"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审计机关有证据证明被审计单位违反国家规定将公款转入其他单位、个人在金融机构账户的，经县级以上人民政府审计机关主要负责人批准，</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有权查询</a:t>
            </a:r>
            <a:r>
              <a:rPr sz="2000" b="1" dirty="0">
                <a:latin typeface="华文楷体" panose="02010600040101010101" pitchFamily="2" charset="-122"/>
                <a:ea typeface="华文楷体" panose="02010600040101010101" pitchFamily="2" charset="-122"/>
                <a:sym typeface="Arial" panose="020B0604020202020204" pitchFamily="34" charset="0"/>
              </a:rPr>
              <a:t>有关单位、个人在金融机构与审计事项相关的存款。</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第三十八条　审计机关进行审计时</a:t>
            </a:r>
            <a:r>
              <a:rPr lang="en-US"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经县级以上人民政府审计机关负责人批准，有权封存有关资料和违反国家规定取得的资产；对其中在金融机构的有关存款需要予以</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冻结的，应当向人民法院提出申请。</a:t>
            </a:r>
            <a:endPar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审计机关（含军队审计机关）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审计机关（含）军队审计机关）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3352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商业银行监督管理法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第四十一条 经国务院银行业监督管理机构或者其省一级派出机构负责人批准，银行业监督管理机构</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有权查询</a:t>
            </a:r>
            <a:r>
              <a:rPr sz="2000" b="1" dirty="0">
                <a:latin typeface="华文楷体" panose="02010600040101010101" pitchFamily="2" charset="-122"/>
                <a:ea typeface="华文楷体" panose="02010600040101010101" pitchFamily="2" charset="-122"/>
                <a:sym typeface="Arial" panose="020B0604020202020204" pitchFamily="34" charset="0"/>
              </a:rPr>
              <a:t>涉嫌金融违法的银行业金融机构及其工作人员以及关联行为人的账户；对涉嫌转移或者隐匿违法资金的，经银行业监督管理机构负责人批准，</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可以申请司法机关予以冻结。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保险法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第一百五十四条 保险监督管理依法履行职责，可以采取下列措施：</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（六）</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a:t>
            </a:r>
            <a:r>
              <a:rPr sz="2000" b="1" dirty="0">
                <a:latin typeface="华文楷体" panose="02010600040101010101" pitchFamily="2" charset="-122"/>
                <a:ea typeface="华文楷体" panose="02010600040101010101" pitchFamily="2" charset="-122"/>
                <a:sym typeface="Arial" panose="020B0604020202020204" pitchFamily="34" charset="0"/>
              </a:rPr>
              <a:t>......涉嫌违法事项有关单位和个人的银行账户；</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（七）.....</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申请人民法院予以冻结或者查封。</a:t>
            </a:r>
            <a:endPar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银行业保险业监督管理机构</a:t>
            </a:r>
            <a:endPar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银行业保险业监督管理机构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96570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证券法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第一百七十条　国务院证券监督管理机构依法履行职责，有权采取下列措施：</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（六）</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a:t>
            </a:r>
            <a:r>
              <a:rPr sz="2000" b="1" dirty="0">
                <a:latin typeface="华文楷体" panose="02010600040101010101" pitchFamily="2" charset="-122"/>
                <a:ea typeface="华文楷体" panose="02010600040101010101" pitchFamily="2" charset="-122"/>
                <a:sym typeface="Arial" panose="020B0604020202020204" pitchFamily="34" charset="0"/>
              </a:rPr>
              <a:t>当事人和与被调查事件有关的单位和个人的资金账户、证券账户、银行账户以及其他具有支付、托管、结算等功能的账户信息，可以对有关文件和资料进行复制；对有证据证明已经或者可能转移或者隐匿违法资金、证券等涉案财产或者隐匿、伪造、毁损重要证据的，经国务院证券监督管理机构主要负责人或者其授权的其他负责人批准，</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可以冻结或者查封</a:t>
            </a:r>
            <a:r>
              <a:rPr sz="2000" b="1" dirty="0">
                <a:latin typeface="华文楷体" panose="02010600040101010101" pitchFamily="2" charset="-122"/>
                <a:ea typeface="华文楷体" panose="02010600040101010101" pitchFamily="2" charset="-122"/>
                <a:sym typeface="Arial" panose="020B0604020202020204" pitchFamily="34" charset="0"/>
              </a:rPr>
              <a:t>，期限为六个月；因特殊原因需要延长的，每次延长期限不得超过三个月，冻结、查封期限最长不得超过二年；</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证券监督管理机构</a:t>
            </a:r>
            <a:endPar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证券监督管理机构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96570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《中华人民共和国社会保险法》</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第六十三条 用人单位未按时足额缴纳社会保险费的</a:t>
            </a:r>
            <a:r>
              <a:rPr lang="en-US"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社会保险费征收机构可以向银行和其他金融机构</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查询其存款账户</a:t>
            </a:r>
            <a:r>
              <a:rPr sz="2000" b="1" dirty="0">
                <a:latin typeface="华文楷体" panose="02010600040101010101" pitchFamily="2" charset="-122"/>
                <a:ea typeface="华文楷体" panose="02010600040101010101" pitchFamily="2" charset="-122"/>
                <a:sym typeface="Arial" panose="020B0604020202020204" pitchFamily="34" charset="0"/>
              </a:rPr>
              <a:t>；并可以申请县级以上有关行政部门作出划拨社会保险费的决定，书面通知其开户银行或者其他金融机构</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划拨</a:t>
            </a:r>
            <a:r>
              <a:rPr sz="2000" b="1" dirty="0">
                <a:latin typeface="华文楷体" panose="02010600040101010101" pitchFamily="2" charset="-122"/>
                <a:ea typeface="华文楷体" panose="02010600040101010101" pitchFamily="2" charset="-122"/>
                <a:sym typeface="Arial" panose="020B0604020202020204" pitchFamily="34" charset="0"/>
              </a:rPr>
              <a:t>社会保险费。用人单位账户余额少于应当缴纳的社会保险费的，社会保险费征收机构可以要求该用人单位提供担保，签订延期缴费协议。用人单位未足额缴纳社会保险费且未提供担保的，社会保险费征收机构可以申请人民法院扣押、查封、拍卖其价值相当于应当缴纳社会保险费的财产，以拍卖所得抵缴社会保险费。</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社会保险征收机构</a:t>
            </a:r>
            <a:endPar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社会保险征收机构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endParaRPr lang="en-US" sz="1200">
                        <a:solidFill>
                          <a:srgbClr val="000000"/>
                        </a:solidFill>
                        <a:latin typeface="宋体" panose="02010600030101010101" pitchFamily="2" charset="-122"/>
                        <a:sym typeface="+mn-ea"/>
                      </a:endParaRPr>
                    </a:p>
                    <a:p>
                      <a:pPr indent="0" algn="ctr">
                        <a:buNone/>
                      </a:pPr>
                      <a:r>
                        <a:rPr lang="en-US" sz="1200">
                          <a:solidFill>
                            <a:srgbClr val="000000"/>
                          </a:solidFill>
                          <a:latin typeface="宋体" panose="02010600030101010101" pitchFamily="2" charset="-122"/>
                          <a:sym typeface="+mn-ea"/>
                        </a:rPr>
                        <a:t>ⅹ</a:t>
                      </a:r>
                      <a:endParaRPr lang="en-US" altLang="en-US" sz="1200" b="0">
                        <a:solidFill>
                          <a:srgbClr val="000000"/>
                        </a:solidFill>
                        <a:latin typeface="宋体" panose="02010600030101010101" pitchFamily="2" charset="-122"/>
                      </a:endParaRPr>
                    </a:p>
                    <a:p>
                      <a:pPr indent="0" algn="ctr">
                        <a:buNone/>
                      </a:pP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96570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反垄断法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第三十九条 反垄断执法机构调查涉嫌垄断行为，可以采取下列措施：</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（五）</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a:t>
            </a:r>
            <a:r>
              <a:rPr sz="2000" b="1" dirty="0">
                <a:latin typeface="华文楷体" panose="02010600040101010101" pitchFamily="2" charset="-122"/>
                <a:ea typeface="华文楷体" panose="02010600040101010101" pitchFamily="2" charset="-122"/>
                <a:sym typeface="Arial" panose="020B0604020202020204" pitchFamily="34" charset="0"/>
              </a:rPr>
              <a:t>经营者的银行账户。</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反不正当竞争法</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第十三条　监督检查部门调查涉嫌不正当竞争行为，可以采取下列措施：</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（五）</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a:t>
            </a:r>
            <a:r>
              <a:rPr sz="2000" b="1" dirty="0">
                <a:latin typeface="华文楷体" panose="02010600040101010101" pitchFamily="2" charset="-122"/>
                <a:ea typeface="华文楷体" panose="02010600040101010101" pitchFamily="2" charset="-122"/>
                <a:sym typeface="Arial" panose="020B0604020202020204" pitchFamily="34" charset="0"/>
              </a:rPr>
              <a:t>涉嫌不正当竞争行为的经营者的银行账户。</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市场监督管理机构</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市场监督管理执法机构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一、</a:t>
            </a:r>
            <a:r>
              <a:rPr lang="zh-CN" altLang="en-US" sz="36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有权查冻扣机关及法律依据</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4857750" y="6193155"/>
            <a:ext cx="2181225" cy="3962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1377" name="组合 23"/>
          <p:cNvGrpSpPr/>
          <p:nvPr/>
        </p:nvGrpSpPr>
        <p:grpSpPr>
          <a:xfrm>
            <a:off x="3935413" y="874713"/>
            <a:ext cx="49212" cy="4545012"/>
            <a:chOff x="9392673" y="1460887"/>
            <a:chExt cx="610983" cy="2202814"/>
          </a:xfrm>
        </p:grpSpPr>
        <p:cxnSp>
          <p:nvCxnSpPr>
            <p:cNvPr id="101378" name="直接连接符 37"/>
            <p:cNvCxnSpPr/>
            <p:nvPr/>
          </p:nvCxnSpPr>
          <p:spPr>
            <a:xfrm>
              <a:off x="9392673" y="1460887"/>
              <a:ext cx="610983" cy="2202814"/>
            </a:xfrm>
            <a:prstGeom prst="line">
              <a:avLst/>
            </a:prstGeom>
            <a:ln w="38100" cap="flat" cmpd="sng">
              <a:solidFill>
                <a:srgbClr val="006DBB"/>
              </a:solidFill>
              <a:prstDash val="solid"/>
              <a:round/>
              <a:headEnd type="none" w="med" len="med"/>
              <a:tailEnd type="none" w="med" len="med"/>
            </a:ln>
          </p:spPr>
        </p:cxnSp>
        <p:cxnSp>
          <p:nvCxnSpPr>
            <p:cNvPr id="101379" name="直接连接符 38"/>
            <p:cNvCxnSpPr/>
            <p:nvPr/>
          </p:nvCxnSpPr>
          <p:spPr>
            <a:xfrm>
              <a:off x="10002872" y="1463860"/>
              <a:ext cx="0" cy="2196549"/>
            </a:xfrm>
            <a:prstGeom prst="line">
              <a:avLst/>
            </a:prstGeom>
            <a:ln w="3175" cap="flat" cmpd="sng">
              <a:solidFill>
                <a:srgbClr val="006DBB"/>
              </a:solidFill>
              <a:prstDash val="solid"/>
              <a:round/>
              <a:headEnd type="none" w="med" len="med"/>
              <a:tailEnd type="none" w="med" len="med"/>
            </a:ln>
          </p:spPr>
        </p:cxnSp>
      </p:grpSp>
      <p:grpSp>
        <p:nvGrpSpPr>
          <p:cNvPr id="101381" name="组合 39"/>
          <p:cNvGrpSpPr/>
          <p:nvPr/>
        </p:nvGrpSpPr>
        <p:grpSpPr>
          <a:xfrm rot="0">
            <a:off x="1699260" y="2228850"/>
            <a:ext cx="1926590" cy="1169035"/>
            <a:chOff x="1719916" y="1511135"/>
            <a:chExt cx="1759041" cy="877179"/>
          </a:xfrm>
        </p:grpSpPr>
        <p:sp>
          <p:nvSpPr>
            <p:cNvPr id="12295" name="矩形 23"/>
            <p:cNvSpPr>
              <a:spLocks noChangeArrowheads="1"/>
            </p:cNvSpPr>
            <p:nvPr/>
          </p:nvSpPr>
          <p:spPr bwMode="auto">
            <a:xfrm>
              <a:off x="1871360" y="1511135"/>
              <a:ext cx="1465537" cy="560985"/>
            </a:xfrm>
            <a:prstGeom prst="rect">
              <a:avLst/>
            </a:prstGeom>
            <a:noFill/>
            <a:ln w="9525">
              <a:noFill/>
              <a:miter lim="800000"/>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265" b="1" i="0" u="none" strike="noStrike" kern="1200" cap="none" spc="0" normalizeH="0" baseline="0" noProof="1">
                  <a:ln>
                    <a:noFill/>
                  </a:ln>
                  <a:solidFill>
                    <a:srgbClr val="0070C0"/>
                  </a:solidFill>
                  <a:effectLst/>
                  <a:uLnTx/>
                  <a:uFillTx/>
                  <a:latin typeface="微软雅黑" panose="020B0503020204020204" pitchFamily="34" charset="-122"/>
                  <a:ea typeface="微软雅黑" panose="020B0503020204020204" pitchFamily="34" charset="-122"/>
                  <a:cs typeface="+mn-ea"/>
                </a:rPr>
                <a:t>目  录</a:t>
              </a:r>
              <a:endParaRPr kumimoji="0" lang="zh-CN" altLang="en-US" sz="4265" b="1" i="0" u="none" strike="noStrike" kern="1200" cap="none" spc="0" normalizeH="0" baseline="0" noProof="1">
                <a:ln>
                  <a:noFill/>
                </a:ln>
                <a:solidFill>
                  <a:srgbClr val="0070C0"/>
                </a:solidFill>
                <a:effectLst/>
                <a:uLnTx/>
                <a:uFillTx/>
                <a:latin typeface="微软雅黑" panose="020B0503020204020204" pitchFamily="34" charset="-122"/>
                <a:ea typeface="微软雅黑" panose="020B0503020204020204" pitchFamily="34" charset="-122"/>
                <a:cs typeface="+mn-cs"/>
              </a:endParaRPr>
            </a:p>
          </p:txBody>
        </p:sp>
        <p:sp>
          <p:nvSpPr>
            <p:cNvPr id="25" name="TextBox 5"/>
            <p:cNvSpPr txBox="1">
              <a:spLocks noChangeArrowheads="1"/>
            </p:cNvSpPr>
            <p:nvPr/>
          </p:nvSpPr>
          <p:spPr bwMode="auto">
            <a:xfrm>
              <a:off x="1720603" y="2011376"/>
              <a:ext cx="1758354" cy="37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1086485"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665" b="1" i="0" u="none" strike="noStrike" kern="1200" cap="none" spc="-133" normalizeH="0" baseline="0" noProof="1">
                  <a:ln>
                    <a:noFill/>
                  </a:ln>
                  <a:solidFill>
                    <a:prstClr val="black">
                      <a:lumMod val="50000"/>
                      <a:lumOff val="50000"/>
                    </a:prstClr>
                  </a:solidFill>
                  <a:effectLst/>
                  <a:uLnTx/>
                  <a:uFillTx/>
                  <a:latin typeface="Arial" panose="020B0604020202020204" pitchFamily="34" charset="0"/>
                  <a:ea typeface="宋体" panose="02010600030101010101" pitchFamily="2" charset="-122"/>
                  <a:cs typeface="Arial" panose="020B0604020202020204" pitchFamily="34" charset="0"/>
                </a:rPr>
                <a:t>CONTENTS</a:t>
              </a:r>
              <a:endParaRPr kumimoji="0" lang="zh-CN" altLang="en-US" sz="2665" b="1" i="0" u="none" strike="noStrike" kern="1200" cap="none" spc="-133" normalizeH="0" baseline="0" noProof="1">
                <a:ln>
                  <a:noFill/>
                </a:ln>
                <a:solidFill>
                  <a:prstClr val="black">
                    <a:lumMod val="50000"/>
                    <a:lumOff val="50000"/>
                  </a:prstClr>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sp>
        <p:nvSpPr>
          <p:cNvPr id="2" name="左箭头 1"/>
          <p:cNvSpPr/>
          <p:nvPr/>
        </p:nvSpPr>
        <p:spPr>
          <a:xfrm>
            <a:off x="10583863" y="1852613"/>
            <a:ext cx="333375" cy="455613"/>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lt1"/>
              </a:solidFill>
              <a:effectLst/>
              <a:uLnTx/>
              <a:uFillTx/>
              <a:latin typeface="+mn-lt"/>
              <a:ea typeface="+mn-ea"/>
              <a:cs typeface="+mn-cs"/>
            </a:endParaRPr>
          </a:p>
        </p:txBody>
      </p:sp>
      <p:sp>
        <p:nvSpPr>
          <p:cNvPr id="6" name="任意多边形 5"/>
          <p:cNvSpPr/>
          <p:nvPr/>
        </p:nvSpPr>
        <p:spPr>
          <a:xfrm>
            <a:off x="4094479" y="1562100"/>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一、有权查冻扣机关及法律依据</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4" name="任意多边形 3"/>
          <p:cNvSpPr/>
          <p:nvPr/>
        </p:nvSpPr>
        <p:spPr>
          <a:xfrm>
            <a:off x="4094479" y="3400424"/>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二、查扣冻明细表</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277495" y="238125"/>
            <a:ext cx="2181225" cy="39624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6037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defTabSz="913130">
              <a:lnSpc>
                <a:spcPct val="120000"/>
              </a:lnSpc>
              <a:buSzPct val="120000"/>
              <a:buFont typeface="Arial" panose="020B0604020202020204" pitchFamily="34" charset="0"/>
            </a:pP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全部权限（查冻扣）明细</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3" name="表格 2"/>
          <p:cNvGraphicFramePr/>
          <p:nvPr/>
        </p:nvGraphicFramePr>
        <p:xfrm>
          <a:off x="1375410" y="1344295"/>
          <a:ext cx="10041255" cy="4404995"/>
        </p:xfrm>
        <a:graphic>
          <a:graphicData uri="http://schemas.openxmlformats.org/drawingml/2006/table">
            <a:tbl>
              <a:tblPr firstRow="1" bandRow="1">
                <a:tableStyleId>{5C22544A-7EE6-4342-B048-85BDC9FD1C3A}</a:tableStyleId>
              </a:tblPr>
              <a:tblGrid>
                <a:gridCol w="1434465"/>
                <a:gridCol w="1434465"/>
                <a:gridCol w="1434465"/>
                <a:gridCol w="1434465"/>
                <a:gridCol w="1434465"/>
                <a:gridCol w="1434465"/>
                <a:gridCol w="1434465"/>
              </a:tblGrid>
              <a:tr h="629285">
                <a:tc gridSpan="7">
                  <a:txBody>
                    <a:bodyPr/>
                    <a:p>
                      <a:pPr indent="0" algn="ctr">
                        <a:buNone/>
                      </a:pPr>
                      <a:r>
                        <a:rPr lang="zh-CN" sz="1500" b="1">
                          <a:solidFill>
                            <a:srgbClr val="000000"/>
                          </a:solidFill>
                          <a:latin typeface="Arial" panose="020B0604020202020204" pitchFamily="34" charset="0"/>
                          <a:ea typeface="宋体" panose="02010600030101010101" pitchFamily="2" charset="-122"/>
                        </a:rPr>
                        <a:t>协助国家权力机关查询、冻结、扣划权限对照表</a:t>
                      </a:r>
                      <a:endParaRPr lang="en-US" altLang="en-US" sz="1500" b="1">
                        <a:solidFill>
                          <a:srgbClr val="000000"/>
                        </a:solidFill>
                        <a:latin typeface="宋体" panose="02010600030101010101" pitchFamily="2" charset="-122"/>
                      </a:endParaRPr>
                    </a:p>
                  </a:txBody>
                  <a:tcPr marL="12700" marR="12700" marT="12700" vert="horz" anchor="ctr" anchorCtr="0"/>
                </a:tc>
                <a:tc hMerge="1">
                  <a:tcPr/>
                </a:tc>
                <a:tc hMerge="1">
                  <a:tcPr/>
                </a:tc>
                <a:tc hMerge="1">
                  <a:tcPr/>
                </a:tc>
                <a:tc hMerge="1">
                  <a:tcPr/>
                </a:tc>
                <a:tc hMerge="1">
                  <a:tcPr/>
                </a:tc>
                <a:tc hMerge="1">
                  <a:tcPr/>
                </a:tc>
              </a:tr>
              <a:tr h="629285">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629285">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629285">
                <a:tc>
                  <a:txBody>
                    <a:bodyPr/>
                    <a:p>
                      <a:pPr indent="0" algn="ctr">
                        <a:buNone/>
                      </a:pPr>
                      <a:r>
                        <a:rPr lang="zh-CN" sz="1200" b="0">
                          <a:solidFill>
                            <a:srgbClr val="000000"/>
                          </a:solidFill>
                          <a:latin typeface="Arial" panose="020B0604020202020204" pitchFamily="34" charset="0"/>
                          <a:ea typeface="宋体" panose="02010600030101010101" pitchFamily="2" charset="-122"/>
                        </a:rPr>
                        <a:t>人民法院</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r h="629285">
                <a:tc>
                  <a:txBody>
                    <a:bodyPr/>
                    <a:p>
                      <a:pPr indent="0" algn="ctr">
                        <a:buNone/>
                      </a:pPr>
                      <a:r>
                        <a:rPr lang="zh-CN" sz="1200" b="0">
                          <a:solidFill>
                            <a:srgbClr val="000000"/>
                          </a:solidFill>
                          <a:latin typeface="Arial" panose="020B0604020202020204" pitchFamily="34" charset="0"/>
                          <a:ea typeface="宋体" panose="02010600030101010101" pitchFamily="2" charset="-122"/>
                        </a:rPr>
                        <a:t>税务机关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r h="629285">
                <a:tc>
                  <a:txBody>
                    <a:bodyPr/>
                    <a:p>
                      <a:pPr indent="0" algn="ctr">
                        <a:buNone/>
                      </a:pPr>
                      <a:r>
                        <a:rPr lang="zh-CN" sz="1200" b="0">
                          <a:solidFill>
                            <a:srgbClr val="000000"/>
                          </a:solidFill>
                          <a:latin typeface="Arial" panose="020B0604020202020204" pitchFamily="34" charset="0"/>
                          <a:ea typeface="宋体" panose="02010600030101010101" pitchFamily="2" charset="-122"/>
                        </a:rPr>
                        <a:t>海关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r h="629285">
                <a:tc>
                  <a:txBody>
                    <a:bodyPr/>
                    <a:p>
                      <a:pPr indent="0" algn="ctr">
                        <a:buNone/>
                      </a:pPr>
                      <a:r>
                        <a:rPr lang="zh-CN" sz="1200" b="0">
                          <a:solidFill>
                            <a:srgbClr val="000000"/>
                          </a:solidFill>
                          <a:latin typeface="Arial" panose="020B0604020202020204" pitchFamily="34" charset="0"/>
                          <a:ea typeface="宋体" panose="02010600030101010101" pitchFamily="2" charset="-122"/>
                        </a:rPr>
                        <a:t>公安机关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2" name="图片 1"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6037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defTabSz="913130">
              <a:lnSpc>
                <a:spcPct val="120000"/>
              </a:lnSpc>
              <a:buSzPct val="120000"/>
              <a:buFont typeface="Arial" panose="020B0604020202020204" pitchFamily="34" charset="0"/>
            </a:pP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查冻明细</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3" name="表格 2"/>
          <p:cNvGraphicFramePr/>
          <p:nvPr/>
        </p:nvGraphicFramePr>
        <p:xfrm>
          <a:off x="778510" y="1143000"/>
          <a:ext cx="10436860" cy="5499735"/>
        </p:xfrm>
        <a:graphic>
          <a:graphicData uri="http://schemas.openxmlformats.org/drawingml/2006/table">
            <a:tbl>
              <a:tblPr firstRow="1" bandRow="1">
                <a:tableStyleId>{5C22544A-7EE6-4342-B048-85BDC9FD1C3A}</a:tableStyleId>
              </a:tblPr>
              <a:tblGrid>
                <a:gridCol w="1490980"/>
                <a:gridCol w="1490980"/>
                <a:gridCol w="1490980"/>
                <a:gridCol w="1490980"/>
                <a:gridCol w="1490980"/>
                <a:gridCol w="1490980"/>
                <a:gridCol w="1490980"/>
              </a:tblGrid>
              <a:tr h="560070">
                <a:tc gridSpan="7">
                  <a:txBody>
                    <a:bodyPr/>
                    <a:p>
                      <a:pPr indent="0" algn="ctr">
                        <a:buNone/>
                      </a:pPr>
                      <a:r>
                        <a:rPr lang="zh-CN" sz="1500" b="1">
                          <a:solidFill>
                            <a:srgbClr val="000000"/>
                          </a:solidFill>
                          <a:latin typeface="Arial" panose="020B0604020202020204" pitchFamily="34" charset="0"/>
                          <a:ea typeface="宋体" panose="02010600030101010101" pitchFamily="2" charset="-122"/>
                        </a:rPr>
                        <a:t>协助国家权力机关查询、冻结、扣划权限对照表</a:t>
                      </a:r>
                      <a:endParaRPr lang="en-US" altLang="en-US" sz="1500" b="1">
                        <a:solidFill>
                          <a:srgbClr val="000000"/>
                        </a:solidFill>
                        <a:latin typeface="宋体" panose="02010600030101010101" pitchFamily="2" charset="-122"/>
                      </a:endParaRPr>
                    </a:p>
                  </a:txBody>
                  <a:tcPr marL="12700" marR="12700" marT="12700" vert="horz" anchor="ctr" anchorCtr="0"/>
                </a:tc>
                <a:tc hMerge="1">
                  <a:tcPr/>
                </a:tc>
                <a:tc hMerge="1">
                  <a:tcPr/>
                </a:tc>
                <a:tc hMerge="1">
                  <a:tcPr/>
                </a:tc>
                <a:tc hMerge="1">
                  <a:tcPr/>
                </a:tc>
                <a:tc hMerge="1">
                  <a:tcPr/>
                </a:tc>
                <a:tc hMerge="1">
                  <a:tcPr/>
                </a:tc>
              </a:tr>
              <a:tr h="5588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9255">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人民检察院</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监察机关（包括军队监察机关）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448945">
                <a:tc>
                  <a:txBody>
                    <a:bodyPr/>
                    <a:p>
                      <a:pPr indent="0" algn="ctr">
                        <a:buNone/>
                      </a:pPr>
                      <a:r>
                        <a:rPr lang="zh-CN" sz="1200" b="0">
                          <a:solidFill>
                            <a:srgbClr val="000000"/>
                          </a:solidFill>
                          <a:latin typeface="Arial" panose="020B0604020202020204" pitchFamily="34" charset="0"/>
                          <a:ea typeface="宋体" panose="02010600030101010101" pitchFamily="2" charset="-122"/>
                        </a:rPr>
                        <a:t>国家安全机关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440690">
                <a:tc>
                  <a:txBody>
                    <a:bodyPr/>
                    <a:p>
                      <a:pPr indent="0" algn="ctr">
                        <a:buNone/>
                      </a:pPr>
                      <a:r>
                        <a:rPr lang="zh-CN" sz="1200" b="0">
                          <a:solidFill>
                            <a:srgbClr val="000000"/>
                          </a:solidFill>
                          <a:latin typeface="Arial" panose="020B0604020202020204" pitchFamily="34" charset="0"/>
                          <a:ea typeface="宋体" panose="02010600030101010101" pitchFamily="2" charset="-122"/>
                        </a:rPr>
                        <a:t>军队保卫部门</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448310">
                <a:tc>
                  <a:txBody>
                    <a:bodyPr/>
                    <a:p>
                      <a:pPr indent="0" algn="ctr">
                        <a:buNone/>
                      </a:pPr>
                      <a:r>
                        <a:rPr lang="zh-CN" sz="1200" b="0">
                          <a:solidFill>
                            <a:srgbClr val="000000"/>
                          </a:solidFill>
                          <a:latin typeface="Arial" panose="020B0604020202020204" pitchFamily="34" charset="0"/>
                          <a:ea typeface="宋体" panose="02010600030101010101" pitchFamily="2" charset="-122"/>
                        </a:rPr>
                        <a:t>中国海警局</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414655">
                <a:tc>
                  <a:txBody>
                    <a:bodyPr/>
                    <a:p>
                      <a:pPr indent="0" algn="ctr">
                        <a:buNone/>
                      </a:pPr>
                      <a:r>
                        <a:rPr lang="zh-CN" sz="1200" b="0">
                          <a:solidFill>
                            <a:srgbClr val="000000"/>
                          </a:solidFill>
                          <a:latin typeface="Arial" panose="020B0604020202020204" pitchFamily="34" charset="0"/>
                          <a:ea typeface="宋体" panose="02010600030101010101" pitchFamily="2" charset="-122"/>
                        </a:rPr>
                        <a:t>监狱机关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560070">
                <a:tc>
                  <a:txBody>
                    <a:bodyPr/>
                    <a:p>
                      <a:pPr indent="0" algn="ctr">
                        <a:buNone/>
                      </a:pPr>
                      <a:r>
                        <a:rPr lang="zh-CN" sz="1200" b="0">
                          <a:solidFill>
                            <a:srgbClr val="000000"/>
                          </a:solidFill>
                          <a:latin typeface="Arial" panose="020B0604020202020204" pitchFamily="34" charset="0"/>
                          <a:ea typeface="宋体" panose="02010600030101010101" pitchFamily="2" charset="-122"/>
                        </a:rPr>
                        <a:t>反洗钱行政主管部门</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560070">
                <a:tc>
                  <a:txBody>
                    <a:bodyPr/>
                    <a:p>
                      <a:pPr indent="0" algn="ctr">
                        <a:buNone/>
                      </a:pPr>
                      <a:r>
                        <a:rPr lang="zh-CN" sz="1200" b="0">
                          <a:solidFill>
                            <a:srgbClr val="000000"/>
                          </a:solidFill>
                          <a:latin typeface="Arial" panose="020B0604020202020204" pitchFamily="34" charset="0"/>
                          <a:ea typeface="宋体" panose="02010600030101010101" pitchFamily="2" charset="-122"/>
                        </a:rPr>
                        <a:t>证券监督管理机构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2" name="图片 1"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6037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defTabSz="913130">
              <a:lnSpc>
                <a:spcPct val="120000"/>
              </a:lnSpc>
              <a:buSzPct val="120000"/>
              <a:buFont typeface="Arial" panose="020B0604020202020204" pitchFamily="34" charset="0"/>
            </a:pP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全部权限（查冻扣）明细</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3" name="表格 2"/>
          <p:cNvGraphicFramePr/>
          <p:nvPr/>
        </p:nvGraphicFramePr>
        <p:xfrm>
          <a:off x="883920" y="1478915"/>
          <a:ext cx="10436860" cy="5500370"/>
        </p:xfrm>
        <a:graphic>
          <a:graphicData uri="http://schemas.openxmlformats.org/drawingml/2006/table">
            <a:tbl>
              <a:tblPr firstRow="1" bandRow="1">
                <a:tableStyleId>{5C22544A-7EE6-4342-B048-85BDC9FD1C3A}</a:tableStyleId>
              </a:tblPr>
              <a:tblGrid>
                <a:gridCol w="1490980"/>
                <a:gridCol w="1490980"/>
                <a:gridCol w="1490980"/>
                <a:gridCol w="1490980"/>
                <a:gridCol w="1490980"/>
                <a:gridCol w="1490980"/>
                <a:gridCol w="1490980"/>
              </a:tblGrid>
              <a:tr h="560070">
                <a:tc gridSpan="7">
                  <a:txBody>
                    <a:bodyPr/>
                    <a:p>
                      <a:pPr indent="0" algn="ctr">
                        <a:buNone/>
                      </a:pPr>
                      <a:r>
                        <a:rPr lang="zh-CN" sz="1500" b="1">
                          <a:solidFill>
                            <a:srgbClr val="000000"/>
                          </a:solidFill>
                          <a:latin typeface="Arial" panose="020B0604020202020204" pitchFamily="34" charset="0"/>
                          <a:ea typeface="宋体" panose="02010600030101010101" pitchFamily="2" charset="-122"/>
                        </a:rPr>
                        <a:t>协助国家权力机关查询、冻结、扣划权限对照表</a:t>
                      </a:r>
                      <a:endParaRPr lang="en-US" altLang="en-US" sz="1500" b="1">
                        <a:solidFill>
                          <a:srgbClr val="000000"/>
                        </a:solidFill>
                        <a:latin typeface="宋体" panose="02010600030101010101" pitchFamily="2" charset="-122"/>
                      </a:endParaRPr>
                    </a:p>
                  </a:txBody>
                  <a:tcPr marL="12700" marR="12700" marT="12700" vert="horz" anchor="ctr" anchorCtr="0"/>
                </a:tc>
                <a:tc hMerge="1">
                  <a:tcPr/>
                </a:tc>
                <a:tc hMerge="1">
                  <a:tcPr/>
                </a:tc>
                <a:tc hMerge="1">
                  <a:tcPr/>
                </a:tc>
                <a:tc hMerge="1">
                  <a:tcPr/>
                </a:tc>
                <a:tc hMerge="1">
                  <a:tcPr/>
                </a:tc>
                <a:tc hMerge="1">
                  <a:tcPr/>
                </a:tc>
              </a:tr>
              <a:tr h="5588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9255">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社会保险征收机构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2" name="图片 1"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6037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defTabSz="913130">
              <a:lnSpc>
                <a:spcPct val="120000"/>
              </a:lnSpc>
              <a:buSzPct val="120000"/>
              <a:buFont typeface="Arial" panose="020B0604020202020204" pitchFamily="34" charset="0"/>
            </a:pP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查询明细</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3" name="表格 2"/>
          <p:cNvGraphicFramePr/>
          <p:nvPr/>
        </p:nvGraphicFramePr>
        <p:xfrm>
          <a:off x="883920" y="1478915"/>
          <a:ext cx="10436860" cy="3745865"/>
        </p:xfrm>
        <a:graphic>
          <a:graphicData uri="http://schemas.openxmlformats.org/drawingml/2006/table">
            <a:tbl>
              <a:tblPr firstRow="1" bandRow="1">
                <a:tableStyleId>{5C22544A-7EE6-4342-B048-85BDC9FD1C3A}</a:tableStyleId>
              </a:tblPr>
              <a:tblGrid>
                <a:gridCol w="1490980"/>
                <a:gridCol w="1490980"/>
                <a:gridCol w="1490980"/>
                <a:gridCol w="1490980"/>
                <a:gridCol w="1490980"/>
                <a:gridCol w="1490980"/>
                <a:gridCol w="1490980"/>
              </a:tblGrid>
              <a:tr h="560070">
                <a:tc gridSpan="7">
                  <a:txBody>
                    <a:bodyPr/>
                    <a:p>
                      <a:pPr indent="0" algn="ctr">
                        <a:buNone/>
                      </a:pPr>
                      <a:r>
                        <a:rPr lang="zh-CN" sz="1500" b="1">
                          <a:solidFill>
                            <a:srgbClr val="000000"/>
                          </a:solidFill>
                          <a:latin typeface="Arial" panose="020B0604020202020204" pitchFamily="34" charset="0"/>
                          <a:ea typeface="宋体" panose="02010600030101010101" pitchFamily="2" charset="-122"/>
                        </a:rPr>
                        <a:t>协助国家权力机关查询、冻结、扣划权限对照表</a:t>
                      </a:r>
                      <a:endParaRPr lang="en-US" altLang="en-US" sz="1500" b="1">
                        <a:solidFill>
                          <a:srgbClr val="000000"/>
                        </a:solidFill>
                        <a:latin typeface="宋体" panose="02010600030101010101" pitchFamily="2" charset="-122"/>
                      </a:endParaRPr>
                    </a:p>
                  </a:txBody>
                  <a:tcPr marL="12700" marR="12700" marT="12700" vert="horz" anchor="ctr" anchorCtr="0"/>
                </a:tc>
                <a:tc hMerge="1">
                  <a:tcPr/>
                </a:tc>
                <a:tc hMerge="1">
                  <a:tcPr/>
                </a:tc>
                <a:tc hMerge="1">
                  <a:tcPr/>
                </a:tc>
                <a:tc hMerge="1">
                  <a:tcPr/>
                </a:tc>
                <a:tc hMerge="1">
                  <a:tcPr/>
                </a:tc>
                <a:tc hMerge="1">
                  <a:tcPr/>
                </a:tc>
              </a:tr>
              <a:tr h="5588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9255">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审计机关（含）军队审计机关）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银行业保险业监督管理机构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市场监督管理执法机构</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r h="559435">
                <a:tc>
                  <a:txBody>
                    <a:bodyPr/>
                    <a:p>
                      <a:pPr indent="0" algn="ctr">
                        <a:buNone/>
                      </a:pPr>
                      <a:r>
                        <a:rPr lang="zh-CN" sz="1200" b="0">
                          <a:solidFill>
                            <a:srgbClr val="000000"/>
                          </a:solidFill>
                          <a:latin typeface="Arial" panose="020B0604020202020204" pitchFamily="34" charset="0"/>
                          <a:ea typeface="宋体" panose="02010600030101010101" pitchFamily="2" charset="-122"/>
                        </a:rPr>
                        <a:t>财政部门</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2" name="图片 1"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3" name="标题 2"/>
          <p:cNvSpPr>
            <a:spLocks noGrp="1"/>
          </p:cNvSpPr>
          <p:nvPr>
            <p:ph type="ctrTitle"/>
          </p:nvPr>
        </p:nvSpPr>
        <p:spPr>
          <a:xfrm>
            <a:off x="842963" y="1987550"/>
            <a:ext cx="9505950" cy="912813"/>
          </a:xfrm>
        </p:spPr>
        <p:txBody>
          <a:bodyPr>
            <a:noAutofit/>
          </a:bodyPr>
          <a:lstStyle/>
          <a:p>
            <a:pPr marL="0" marR="0" lvl="0" indent="0" algn="ctr" defTabSz="1086485" rtl="0" eaLnBrk="1" fontAlgn="base" latinLnBrk="0" hangingPunct="1">
              <a:lnSpc>
                <a:spcPct val="150000"/>
              </a:lnSpc>
              <a:spcBef>
                <a:spcPct val="20000"/>
              </a:spcBef>
              <a:spcAft>
                <a:spcPct val="0"/>
              </a:spcAft>
              <a:buClrTx/>
              <a:buSzTx/>
              <a:buFontTx/>
              <a:buNone/>
              <a:defRPr/>
            </a:pPr>
            <a:r>
              <a:rPr kumimoji="0" lang="zh-CN" altLang="en-US" sz="720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谢  </a:t>
            </a:r>
            <a:r>
              <a:rPr kumimoji="0" lang="zh-CN" altLang="en-US" sz="7200" b="0" i="0" u="none" strike="noStrike" kern="1200" cap="none" spc="0" normalizeH="0" baseline="0" noProof="0" dirty="0" smtClean="0">
                <a:ln>
                  <a:noFill/>
                </a:ln>
                <a:solidFill>
                  <a:schemeClr val="bg1"/>
                </a:solidFill>
                <a:effectLst/>
                <a:uLnTx/>
                <a:uFillTx/>
                <a:latin typeface="黑体" panose="02010609060101010101" pitchFamily="49" charset="-122"/>
                <a:ea typeface="黑体" panose="02010609060101010101" pitchFamily="49" charset="-122"/>
                <a:cs typeface="+mn-cs"/>
              </a:rPr>
              <a:t>谢！</a:t>
            </a:r>
            <a:endParaRPr kumimoji="0" lang="zh-CN" altLang="en-US" sz="720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pic>
        <p:nvPicPr>
          <p:cNvPr id="2" name="图片 1" descr="深色底使用-横"/>
          <p:cNvPicPr>
            <a:picLocks noChangeAspect="1"/>
          </p:cNvPicPr>
          <p:nvPr>
            <p:custDataLst>
              <p:tags r:id="rId1"/>
            </p:custDataLst>
          </p:nvPr>
        </p:nvPicPr>
        <p:blipFill>
          <a:blip r:embed="rId2"/>
          <a:stretch>
            <a:fillRect/>
          </a:stretch>
        </p:blipFill>
        <p:spPr>
          <a:xfrm>
            <a:off x="9605645" y="6017260"/>
            <a:ext cx="2181225" cy="3962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一、</a:t>
            </a:r>
            <a:r>
              <a:rPr lang="zh-CN" altLang="en-US" sz="36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有权查冻扣机关及法律依据</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62991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a:t>
            </a:r>
            <a:r>
              <a:rPr lang="en-US" altLang="zh-CN" sz="2000" b="1" dirty="0">
                <a:latin typeface="华文楷体" panose="02010600040101010101" pitchFamily="2" charset="-122"/>
                <a:ea typeface="华文楷体" panose="02010600040101010101" pitchFamily="2" charset="-122"/>
                <a:sym typeface="Arial" panose="020B0604020202020204" pitchFamily="34" charset="0"/>
              </a:rPr>
              <a:t>中华人民共和国民事诉讼法</a:t>
            </a:r>
            <a:r>
              <a:rPr lang="zh-CN" altLang="en-US" sz="2000" b="1" dirty="0">
                <a:latin typeface="华文楷体" panose="02010600040101010101" pitchFamily="2" charset="-122"/>
                <a:ea typeface="华文楷体" panose="02010600040101010101" pitchFamily="2" charset="-122"/>
                <a:sym typeface="Arial" panose="020B0604020202020204" pitchFamily="34" charset="0"/>
              </a:rPr>
              <a:t>》</a:t>
            </a:r>
            <a:r>
              <a:rPr lang="en-US" altLang="zh-CN" sz="2000" b="1" dirty="0">
                <a:latin typeface="华文楷体" panose="02010600040101010101" pitchFamily="2" charset="-122"/>
                <a:ea typeface="华文楷体" panose="02010600040101010101" pitchFamily="2" charset="-122"/>
                <a:sym typeface="Arial" panose="020B0604020202020204" pitchFamily="34" charset="0"/>
              </a:rPr>
              <a:t>第二百四十九条　被执行人未按执行通</a:t>
            </a:r>
            <a:r>
              <a:rPr lang="en-US" altLang="zh-CN" sz="2000" b="1" dirty="0">
                <a:latin typeface="华文楷体" panose="02010600040101010101" pitchFamily="2" charset="-122"/>
                <a:ea typeface="华文楷体" panose="02010600040101010101" pitchFamily="2" charset="-122"/>
                <a:sym typeface="Arial" panose="020B0604020202020204" pitchFamily="34" charset="0"/>
              </a:rPr>
              <a:t>知履行法律文书确定的义务，人民法院有权向有</a:t>
            </a:r>
            <a:r>
              <a:rPr lang="en-US" altLang="zh-CN"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关单位查询被执行人的存款、债券、股票、基金份额等财产情况</a:t>
            </a:r>
            <a:r>
              <a:rPr lang="en-US" altLang="zh-CN" sz="2000" b="1" dirty="0">
                <a:latin typeface="华文楷体" panose="02010600040101010101" pitchFamily="2" charset="-122"/>
                <a:ea typeface="华文楷体" panose="02010600040101010101" pitchFamily="2" charset="-122"/>
                <a:sym typeface="Arial" panose="020B0604020202020204" pitchFamily="34" charset="0"/>
              </a:rPr>
              <a:t>。人民法院有权根据不同情形扣押、冻结、划拨、变价被执行人的财产。人民法院查询、扣押、冻结、划拨、变价的财产不得超出被执行人应当履行义务的范围。</a:t>
            </a:r>
            <a:endParaRPr lang="en-US" altLang="zh-CN"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en-US" altLang="zh-CN" sz="2000" b="1" dirty="0">
                <a:latin typeface="华文楷体" panose="02010600040101010101" pitchFamily="2" charset="-122"/>
                <a:ea typeface="华文楷体" panose="02010600040101010101" pitchFamily="2" charset="-122"/>
                <a:sym typeface="Arial" panose="020B0604020202020204" pitchFamily="34" charset="0"/>
              </a:rPr>
              <a:t>   人民法院决定</a:t>
            </a:r>
            <a:r>
              <a:rPr lang="en-US" altLang="zh-CN"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扣押、冻结、划拨、变价财产，</a:t>
            </a:r>
            <a:r>
              <a:rPr lang="en-US" altLang="zh-CN" sz="2000" b="1" dirty="0">
                <a:latin typeface="华文楷体" panose="02010600040101010101" pitchFamily="2" charset="-122"/>
                <a:ea typeface="华文楷体" panose="02010600040101010101" pitchFamily="2" charset="-122"/>
                <a:sym typeface="Arial" panose="020B0604020202020204" pitchFamily="34" charset="0"/>
              </a:rPr>
              <a:t>应当作出裁定，并发出协助执行通知书，有关单位必须办理</a:t>
            </a:r>
            <a:endParaRPr lang="en-US" altLang="zh-CN"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人民法院</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人民法院</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48259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中华人民共和国税收征收管理法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lang="zh-CN"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 </a:t>
            </a:r>
            <a:r>
              <a:rPr lang="en-US" altLang="zh-CN" sz="2000" b="1" dirty="0">
                <a:latin typeface="华文楷体" panose="02010600040101010101" pitchFamily="2" charset="-122"/>
                <a:ea typeface="华文楷体" panose="02010600040101010101" pitchFamily="2" charset="-122"/>
                <a:sym typeface="Arial" panose="020B0604020202020204" pitchFamily="34" charset="0"/>
              </a:rPr>
              <a:t>  </a:t>
            </a:r>
            <a:r>
              <a:rPr sz="2000" b="1" dirty="0">
                <a:latin typeface="华文楷体" panose="02010600040101010101" pitchFamily="2" charset="-122"/>
                <a:ea typeface="华文楷体" panose="02010600040101010101" pitchFamily="2" charset="-122"/>
                <a:sym typeface="Arial" panose="020B0604020202020204" pitchFamily="34" charset="0"/>
              </a:rPr>
              <a:t>第十七条  税务机构依法</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a:t>
            </a:r>
            <a:r>
              <a:rPr sz="2000" b="1" dirty="0">
                <a:latin typeface="华文楷体" panose="02010600040101010101" pitchFamily="2" charset="-122"/>
                <a:ea typeface="华文楷体" panose="02010600040101010101" pitchFamily="2" charset="-122"/>
                <a:sym typeface="Arial" panose="020B0604020202020204" pitchFamily="34" charset="0"/>
              </a:rPr>
              <a:t>从事生产、经营的纳税人开立账户的情况时，有关银行和其他金融机构予以协助。</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en-US" sz="2000" b="1" dirty="0">
                <a:latin typeface="华文楷体" panose="02010600040101010101" pitchFamily="2" charset="-122"/>
                <a:ea typeface="华文楷体" panose="02010600040101010101" pitchFamily="2" charset="-122"/>
                <a:sym typeface="Arial" panose="020B0604020202020204" pitchFamily="34" charset="0"/>
              </a:rPr>
              <a:t> </a:t>
            </a:r>
            <a:r>
              <a:rPr sz="2000" b="1" dirty="0">
                <a:latin typeface="华文楷体" panose="02010600040101010101" pitchFamily="2" charset="-122"/>
                <a:ea typeface="华文楷体" panose="02010600040101010101" pitchFamily="2" charset="-122"/>
                <a:sym typeface="Arial" panose="020B0604020202020204" pitchFamily="34" charset="0"/>
              </a:rPr>
              <a:t>第三十八条 税务机关有根据认为</a:t>
            </a:r>
            <a:r>
              <a:rPr lang="en-US"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税务机关可以采取下列税收保全措施：（一）书面通知纳税人开户银行或者其他金融机构</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冻结</a:t>
            </a:r>
            <a:r>
              <a:rPr sz="2000" b="1" dirty="0">
                <a:latin typeface="华文楷体" panose="02010600040101010101" pitchFamily="2" charset="-122"/>
                <a:ea typeface="华文楷体" panose="02010600040101010101" pitchFamily="2" charset="-122"/>
                <a:sym typeface="Arial" panose="020B0604020202020204" pitchFamily="34" charset="0"/>
              </a:rPr>
              <a:t>纳税人的金额相当于应纳税款的存款；  </a:t>
            </a:r>
            <a:r>
              <a:rPr lang="en-US"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税务机关可以书面通知纳税人开户银行或者其他金融机构从其冻结的存款中扣缴税款，或者依法拍卖或者变卖所扣押、查封的商品、货物或者其他财产，以拍卖或者变卖所得抵缴税款</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税务机关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税务机关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96570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中华人民共和国海关法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第六条 海关可以行使下列权力：……（五）在调查走私案件时，经直属海关关长或者其授权的隶属海关关长批准，可以</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a:t>
            </a:r>
            <a:r>
              <a:rPr sz="2000" b="1" dirty="0">
                <a:latin typeface="华文楷体" panose="02010600040101010101" pitchFamily="2" charset="-122"/>
                <a:ea typeface="华文楷体" panose="02010600040101010101" pitchFamily="2" charset="-122"/>
                <a:sym typeface="Arial" panose="020B0604020202020204" pitchFamily="34" charset="0"/>
              </a:rPr>
              <a:t>案件涉嫌单位和涉嫌人员在金融机构、邮政企业的存款、汇款。</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第六十条：海关可以采取下列强制措施：（一）书面通知其开户银行或者其他金融机构从其存款中</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扣缴</a:t>
            </a:r>
            <a:r>
              <a:rPr sz="2000" b="1" dirty="0">
                <a:latin typeface="华文楷体" panose="02010600040101010101" pitchFamily="2" charset="-122"/>
                <a:ea typeface="华文楷体" panose="02010600040101010101" pitchFamily="2" charset="-122"/>
                <a:sym typeface="Arial" panose="020B0604020202020204" pitchFamily="34" charset="0"/>
              </a:rPr>
              <a:t>税款。</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第六十一条 海关可以采取下列税收保全措施：（一）书面通知纳税义务人开户银行或者其他金融机构</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暂停</a:t>
            </a:r>
            <a:r>
              <a:rPr sz="2000" b="1" dirty="0">
                <a:latin typeface="华文楷体" panose="02010600040101010101" pitchFamily="2" charset="-122"/>
                <a:ea typeface="华文楷体" panose="02010600040101010101" pitchFamily="2" charset="-122"/>
                <a:sym typeface="Arial" panose="020B0604020202020204" pitchFamily="34" charset="0"/>
              </a:rPr>
              <a:t>支付纳税义务人相当于应纳税款的存款。</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海关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海关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53352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 </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刑事诉讼法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第一百四十四条　人民检察院、公安机关根据侦查犯罪的需要，可以依照规定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犯罪嫌疑人的存款、汇款、债券、股票、基金份额等财产。有关单位和个人应当配合。犯罪嫌疑人的存款、汇款、债券、股票、基金份额等财产已被冻结的，不得重复冻结。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反电信网络诈骗法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第二十条明确规定，国务院公安部门会同有关部门建立完善电信网络诈骗涉案资金即时</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查询、紧急止付、快速冻结、及时解冻和资金返还制度</a:t>
            </a:r>
            <a:r>
              <a:rPr sz="2000" b="1" dirty="0">
                <a:latin typeface="华文楷体" panose="02010600040101010101" pitchFamily="2" charset="-122"/>
                <a:ea typeface="华文楷体" panose="02010600040101010101" pitchFamily="2" charset="-122"/>
                <a:sym typeface="Arial" panose="020B0604020202020204" pitchFamily="34" charset="0"/>
              </a:rPr>
              <a:t>，明确有关条件、程序和救济措施。公安机关依法决定采取上述措施的，银行业金融机构、非银行支付机构应当予以配合。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《中国银监会 公安部关于印发电信网络新型违法犯罪案件冻结资金返还若干规定的通知》</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第四条 公安机关负责查清被害人资金流向，及时通知被害人，并作出</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资金返还决定，实施返还</a:t>
            </a:r>
            <a:r>
              <a:rPr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公安机关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公安机关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385762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刑事诉讼法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第一百四十四条　人民检察院、公安机关根据侦查犯罪的需要，可以依照规定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犯罪嫌疑人的存款、汇款、债券、股票、基金份额等财产。有关单位和个人应当配合。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犯罪嫌疑人的存款、汇款、债券、股票、基金份额等财产已被冻结的，不得重复冻结。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人民检察院</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人民检察院</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59613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权限</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altLang="en-US" sz="2000" b="1" dirty="0">
                <a:latin typeface="华文楷体" panose="02010600040101010101" pitchFamily="2" charset="-122"/>
                <a:ea typeface="华文楷体" panose="02010600040101010101" pitchFamily="2" charset="-122"/>
                <a:sym typeface="Arial" panose="020B0604020202020204" pitchFamily="34" charset="0"/>
              </a:rPr>
              <a:t>法律依据：</a:t>
            </a:r>
            <a:endParaRPr lang="zh-CN" altLang="en-US"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zh-CN" sz="2000" b="1" dirty="0">
                <a:latin typeface="华文楷体" panose="02010600040101010101" pitchFamily="2" charset="-122"/>
                <a:ea typeface="华文楷体" panose="02010600040101010101" pitchFamily="2" charset="-122"/>
                <a:sym typeface="Arial" panose="020B0604020202020204" pitchFamily="34" charset="0"/>
              </a:rPr>
              <a:t>《</a:t>
            </a:r>
            <a:r>
              <a:rPr sz="2000" b="1" dirty="0">
                <a:latin typeface="华文楷体" panose="02010600040101010101" pitchFamily="2" charset="-122"/>
                <a:ea typeface="华文楷体" panose="02010600040101010101" pitchFamily="2" charset="-122"/>
                <a:sym typeface="Arial" panose="020B0604020202020204" pitchFamily="34" charset="0"/>
              </a:rPr>
              <a:t>刑事诉讼法</a:t>
            </a:r>
            <a:r>
              <a:rPr lang="zh-CN" sz="2000" b="1" dirty="0">
                <a:latin typeface="华文楷体" panose="02010600040101010101" pitchFamily="2" charset="-122"/>
                <a:ea typeface="华文楷体" panose="02010600040101010101" pitchFamily="2" charset="-122"/>
                <a:sym typeface="Arial" panose="020B0604020202020204" pitchFamily="34" charset="0"/>
              </a:rPr>
              <a:t>》</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第四条　国家安全机关依照法律规定，办理危害国家安全的刑事案件，行使与公安机关相同的职权。</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第一百四十四条　人民检察院、公安机关根据侦查犯罪的需要，可以依照规定</a:t>
            </a:r>
            <a:r>
              <a:rPr sz="20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查询、冻结</a:t>
            </a: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犯罪嫌疑人的存款、汇款、债券、股票、基金份额等财产。有关单位和个人应当配合。</a:t>
            </a:r>
            <a:endParaRPr sz="20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sz="2000" b="1" dirty="0">
                <a:latin typeface="华文楷体" panose="02010600040101010101" pitchFamily="2" charset="-122"/>
                <a:ea typeface="华文楷体" panose="02010600040101010101" pitchFamily="2" charset="-122"/>
                <a:sym typeface="Arial" panose="020B0604020202020204" pitchFamily="34" charset="0"/>
              </a:rPr>
              <a:t>犯罪嫌疑人的存款、汇款、债券、股票、基金份额等财产已被冻结的，不得重复冻结。</a:t>
            </a:r>
            <a:endParaRPr sz="20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国家安全机关</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graphicFrame>
        <p:nvGraphicFramePr>
          <p:cNvPr id="5" name="表格 4"/>
          <p:cNvGraphicFramePr/>
          <p:nvPr/>
        </p:nvGraphicFramePr>
        <p:xfrm>
          <a:off x="850900" y="1860550"/>
          <a:ext cx="9478645" cy="1143000"/>
        </p:xfrm>
        <a:graphic>
          <a:graphicData uri="http://schemas.openxmlformats.org/drawingml/2006/table">
            <a:tbl>
              <a:tblPr firstRow="1" bandRow="1">
                <a:tableStyleId>{5C22544A-7EE6-4342-B048-85BDC9FD1C3A}</a:tableStyleId>
              </a:tblPr>
              <a:tblGrid>
                <a:gridCol w="2166620"/>
                <a:gridCol w="1218655"/>
                <a:gridCol w="1218656"/>
                <a:gridCol w="1218656"/>
                <a:gridCol w="1218656"/>
                <a:gridCol w="1218655"/>
                <a:gridCol w="1218656"/>
              </a:tblGrid>
              <a:tr h="381000">
                <a:tc rowSpan="2">
                  <a:txBody>
                    <a:bodyPr/>
                    <a:p>
                      <a:pPr indent="0" algn="ctr">
                        <a:buNone/>
                      </a:pPr>
                      <a:r>
                        <a:rPr lang="zh-CN" sz="1050" b="0">
                          <a:solidFill>
                            <a:srgbClr val="000000"/>
                          </a:solidFill>
                          <a:latin typeface="Arial" panose="020B0604020202020204" pitchFamily="34" charset="0"/>
                          <a:ea typeface="宋体" panose="02010600030101010101" pitchFamily="2" charset="-122"/>
                        </a:rPr>
                        <a:t>单位名称</a:t>
                      </a:r>
                      <a:endParaRPr lang="en-US" altLang="en-US" sz="1050" b="0">
                        <a:solidFill>
                          <a:srgbClr val="000000"/>
                        </a:solidFill>
                        <a:latin typeface="宋体" panose="02010600030101010101" pitchFamily="2" charset="-122"/>
                      </a:endParaRPr>
                    </a:p>
                  </a:txBody>
                  <a:tcPr marL="12700" marR="12700" marT="12700" vert="horz" anchor="ctr" anchorCtr="0"/>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查询</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冻结</a:t>
                      </a:r>
                      <a:endParaRPr lang="en-US" altLang="en-US" sz="1050" b="0">
                        <a:solidFill>
                          <a:srgbClr val="000000"/>
                        </a:solidFill>
                        <a:latin typeface="宋体" panose="02010600030101010101" pitchFamily="2" charset="-122"/>
                      </a:endParaRPr>
                    </a:p>
                  </a:txBody>
                  <a:tcPr marL="12700" marR="12700" marT="12700" vert="horz" anchor="t" anchorCtr="0"/>
                </a:tc>
                <a:tc hMerge="1">
                  <a:tcPr/>
                </a:tc>
                <a:tc gridSpan="2">
                  <a:txBody>
                    <a:bodyPr/>
                    <a:p>
                      <a:pPr indent="0" algn="ctr">
                        <a:buNone/>
                      </a:pPr>
                      <a:r>
                        <a:rPr lang="zh-CN" sz="1050" b="0">
                          <a:solidFill>
                            <a:srgbClr val="000000"/>
                          </a:solidFill>
                          <a:latin typeface="Arial" panose="020B0604020202020204" pitchFamily="34" charset="0"/>
                          <a:ea typeface="宋体" panose="02010600030101010101" pitchFamily="2" charset="-122"/>
                        </a:rPr>
                        <a:t>扣划</a:t>
                      </a:r>
                      <a:endParaRPr lang="en-US" altLang="en-US" sz="1050" b="0">
                        <a:solidFill>
                          <a:srgbClr val="000000"/>
                        </a:solidFill>
                        <a:latin typeface="宋体" panose="02010600030101010101" pitchFamily="2" charset="-122"/>
                      </a:endParaRPr>
                    </a:p>
                  </a:txBody>
                  <a:tcPr marL="12700" marR="12700" marT="12700" vert="horz" anchor="t" anchorCtr="0"/>
                </a:tc>
                <a:tc hMerge="1">
                  <a:tcPr/>
                </a:tc>
              </a:tr>
              <a:tr h="381000">
                <a:tc vMerge="1">
                  <a:tcPr/>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单位</a:t>
                      </a:r>
                      <a:endParaRPr lang="en-US" altLang="en-US" sz="1050" b="0">
                        <a:solidFill>
                          <a:srgbClr val="000000"/>
                        </a:solidFill>
                        <a:latin typeface="宋体" panose="02010600030101010101" pitchFamily="2" charset="-122"/>
                      </a:endParaRPr>
                    </a:p>
                  </a:txBody>
                  <a:tcPr marL="12700" marR="12700" marT="12700" vert="horz" anchor="t" anchorCtr="0"/>
                </a:tc>
                <a:tc>
                  <a:txBody>
                    <a:bodyPr/>
                    <a:p>
                      <a:pPr indent="0" algn="ctr">
                        <a:buNone/>
                      </a:pPr>
                      <a:r>
                        <a:rPr lang="zh-CN" sz="1050" b="0">
                          <a:solidFill>
                            <a:srgbClr val="000000"/>
                          </a:solidFill>
                          <a:latin typeface="Arial" panose="020B0604020202020204" pitchFamily="34" charset="0"/>
                          <a:ea typeface="宋体" panose="02010600030101010101" pitchFamily="2" charset="-122"/>
                        </a:rPr>
                        <a:t>个人</a:t>
                      </a:r>
                      <a:endParaRPr lang="en-US" altLang="en-US" sz="1050" b="0">
                        <a:solidFill>
                          <a:srgbClr val="000000"/>
                        </a:solidFill>
                        <a:latin typeface="宋体" panose="02010600030101010101" pitchFamily="2" charset="-122"/>
                      </a:endParaRPr>
                    </a:p>
                  </a:txBody>
                  <a:tcPr marL="12700" marR="12700" marT="12700" vert="horz" anchor="t" anchorCtr="0"/>
                </a:tc>
              </a:tr>
              <a:tr h="381000">
                <a:tc>
                  <a:txBody>
                    <a:bodyPr/>
                    <a:p>
                      <a:pPr indent="0" algn="ctr">
                        <a:buNone/>
                      </a:pPr>
                      <a:r>
                        <a:rPr lang="zh-CN" sz="1200" b="0">
                          <a:solidFill>
                            <a:srgbClr val="000000"/>
                          </a:solidFill>
                          <a:latin typeface="Arial" panose="020B0604020202020204" pitchFamily="34" charset="0"/>
                          <a:ea typeface="宋体" panose="02010600030101010101" pitchFamily="2" charset="-122"/>
                        </a:rPr>
                        <a:t>国家安全机关</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c>
                  <a:txBody>
                    <a:bodyPr/>
                    <a:p>
                      <a:pPr indent="0" algn="ctr">
                        <a:buNone/>
                      </a:pPr>
                      <a:r>
                        <a:rPr lang="en-US" sz="1200" b="0">
                          <a:solidFill>
                            <a:srgbClr val="000000"/>
                          </a:solidFill>
                          <a:latin typeface="宋体" panose="02010600030101010101" pitchFamily="2" charset="-122"/>
                        </a:rPr>
                        <a:t>ⅹ</a:t>
                      </a:r>
                      <a:endParaRPr lang="en-US" altLang="en-US" sz="1200" b="0">
                        <a:solidFill>
                          <a:srgbClr val="000000"/>
                        </a:solidFill>
                        <a:latin typeface="宋体" panose="02010600030101010101" pitchFamily="2" charset="-122"/>
                      </a:endParaRPr>
                    </a:p>
                  </a:txBody>
                  <a:tcPr marL="12700" marR="12700" marT="12700" vert="horz" anchor="ctr" anchorCtr="0"/>
                </a:tc>
              </a:tr>
            </a:tbl>
          </a:graphicData>
        </a:graphic>
      </p:graphicFrame>
      <p:pic>
        <p:nvPicPr>
          <p:cNvPr id="3" name="图片 2" descr="深色底使用-横"/>
          <p:cNvPicPr>
            <a:picLocks noChangeAspect="1"/>
          </p:cNvPicPr>
          <p:nvPr>
            <p:custDataLst>
              <p:tags r:id="rId1"/>
            </p:custDataLst>
          </p:nvPr>
        </p:nvPicPr>
        <p:blipFill>
          <a:blip r:embed="rId2"/>
          <a:stretch>
            <a:fillRect/>
          </a:stretch>
        </p:blipFill>
        <p:spPr>
          <a:xfrm>
            <a:off x="9533890" y="217805"/>
            <a:ext cx="2181225" cy="39624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commondata" val="eyJoZGlkIjoiNWM4MmI0NWQxNGViMmMyYmU0MmQyOWIwODRlMTE4NDgifQ=="/>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7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2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郑万春：在中国民生银行2016年上半年经营工作会议上的讲话19（请财务抹数据版）">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郑万春：在中国民生银行2016年上半年经营工作会议上的讲话19（请财务抹数据版）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4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5_郑万春：在中国民生银行2016年上半年经营工作会议上的讲话19（请财务抹数据版）">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郑万春：在中国民生银行2016年上半年经营工作会议上的讲话19（请财务抹数据版）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5105</Words>
  <Application>WPS 演示</Application>
  <PresentationFormat>宽屏</PresentationFormat>
  <Paragraphs>1250</Paragraphs>
  <Slides>24</Slides>
  <Notes>66</Notes>
  <HiddenSlides>0</HiddenSlides>
  <MMClips>0</MMClips>
  <ScaleCrop>false</ScaleCrop>
  <HeadingPairs>
    <vt:vector size="6" baseType="variant">
      <vt:variant>
        <vt:lpstr>已用的字体</vt:lpstr>
      </vt:variant>
      <vt:variant>
        <vt:i4>14</vt:i4>
      </vt:variant>
      <vt:variant>
        <vt:lpstr>主题</vt:lpstr>
      </vt:variant>
      <vt:variant>
        <vt:i4>11</vt:i4>
      </vt:variant>
      <vt:variant>
        <vt:lpstr>幻灯片标题</vt:lpstr>
      </vt:variant>
      <vt:variant>
        <vt:i4>24</vt:i4>
      </vt:variant>
    </vt:vector>
  </HeadingPairs>
  <TitlesOfParts>
    <vt:vector size="49" baseType="lpstr">
      <vt:lpstr>Arial</vt:lpstr>
      <vt:lpstr>宋体</vt:lpstr>
      <vt:lpstr>Wingdings</vt:lpstr>
      <vt:lpstr>黑体</vt:lpstr>
      <vt:lpstr>华文楷体</vt:lpstr>
      <vt:lpstr>微软雅黑</vt:lpstr>
      <vt:lpstr>Calibri</vt:lpstr>
      <vt:lpstr>Segoe UI</vt:lpstr>
      <vt:lpstr>Calibri Light</vt:lpstr>
      <vt:lpstr>ksdb</vt:lpstr>
      <vt:lpstr>华文细黑</vt:lpstr>
      <vt:lpstr>Arial</vt:lpstr>
      <vt:lpstr>方正姚体</vt:lpstr>
      <vt:lpstr>Arial Unicode MS</vt:lpstr>
      <vt:lpstr>郑万春：在中国民生银行2016年上半年经营工作会议上的讲话19（请财务抹数据版）</vt:lpstr>
      <vt:lpstr>1_自定义设计方案</vt:lpstr>
      <vt:lpstr>自定义设计方案</vt:lpstr>
      <vt:lpstr>1_郑万春：在中国民生银行2016年上半年经营工作会议上的讲话19（请财务抹数据版）</vt:lpstr>
      <vt:lpstr>2_郑万春：在中国民生银行2016年上半年经营工作会议上的讲话19（请财务抹数据版）</vt:lpstr>
      <vt:lpstr>3_郑万春：在中国民生银行2016年上半年经营工作会议上的讲话19（请财务抹数据版）</vt:lpstr>
      <vt:lpstr>4_郑万春：在中国民生银行2016年上半年经营工作会议上的讲话19（请财务抹数据版）</vt:lpstr>
      <vt:lpstr>5_郑万春：在中国民生银行2016年上半年经营工作会议上的讲话19（请财务抹数据版）</vt:lpstr>
      <vt:lpstr>6_郑万春：在中国民生银行2016年上半年经营工作会议上的讲话19（请财务抹数据版）</vt:lpstr>
      <vt:lpstr>7_郑万春：在中国民生银行2016年上半年经营工作会议上的讲话19（请财务抹数据版）</vt:lpstr>
      <vt:lpstr>2_自定义设计方案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  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ice5</dc:creator>
  <cp:lastModifiedBy>妈一</cp:lastModifiedBy>
  <cp:revision>1678</cp:revision>
  <cp:lastPrinted>2018-08-07T06:36:00Z</cp:lastPrinted>
  <dcterms:created xsi:type="dcterms:W3CDTF">2016-12-21T02:02:00Z</dcterms:created>
  <dcterms:modified xsi:type="dcterms:W3CDTF">2023-11-22T03:54:49Z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_KSOProductBuildMID">
    <vt:lpwstr>CKWFP6BT796A00TGRGR8ZLJN7NZMOAVR9E0XUJEDXGPRTQCTN0BJICJXFY9HPCRRXOMXOOZ8ZIAD8HNJRNFTQF8P8RNMWL5B8UODYHB337075279AE2A6E076DC1DD0B53F9AB3A</vt:lpwstr>
  </property>
  <property fmtid="{D5CDD505-2E9C-101B-9397-08002B2CF9AE}" pid="4" name="_KSOProductBuildSID">
    <vt:lpwstr>CQWM06GP7RYQ0TBGQYRNILJZ7ZC0O7GR9F06FJDWXGH8TQ5TZIBR6C0QFYSTPDIRBSMXCOLJZIX78MXJQOFTVF8D8RFMWMWBAEODQHB36CF52E4CEFA157B4424DD60B0C71B6DC</vt:lpwstr>
  </property>
  <property fmtid="{D5CDD505-2E9C-101B-9397-08002B2CF9AE}" pid="5" name="ICV">
    <vt:lpwstr>1B0D173CB94D4906B6CDDE73A3794BA7_13</vt:lpwstr>
  </property>
</Properties>
</file>