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13"/>
  </p:handoutMasterIdLst>
  <p:sldIdLst>
    <p:sldId id="445" r:id="rId4"/>
    <p:sldId id="446" r:id="rId6"/>
    <p:sldId id="469" r:id="rId7"/>
    <p:sldId id="447" r:id="rId8"/>
    <p:sldId id="466" r:id="rId9"/>
    <p:sldId id="467" r:id="rId10"/>
    <p:sldId id="468" r:id="rId11"/>
    <p:sldId id="337" r:id="rId12"/>
  </p:sldIdLst>
  <p:sldSz cx="9144000" cy="5143500" type="screen16x9"/>
  <p:notesSz cx="6858000" cy="9144000"/>
  <p:custDataLst>
    <p:tags r:id="rId1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6F0"/>
    <a:srgbClr val="810006"/>
    <a:srgbClr val="274991"/>
    <a:srgbClr val="7CA82A"/>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110" y="4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8.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04E8BE76-29C8-41AB-8544-889D89FA4F96}"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793AD677-048F-409F-AACD-0A0B5EF61C8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cs typeface="+mn-cs"/>
              </a:rPr>
            </a:fld>
            <a:endParaRPr kumimoji="0" lang="en-US" altLang="zh-CN"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cs typeface="+mn-cs"/>
              </a:rPr>
            </a:fld>
            <a:endParaRPr kumimoji="0" lang="en-US" altLang="zh-CN"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cs typeface="+mn-cs"/>
              </a:rPr>
            </a:fld>
            <a:endParaRPr kumimoji="0" lang="en-US" altLang="zh-CN"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cs typeface="+mn-cs"/>
              </a:rPr>
            </a:fld>
            <a:endParaRPr kumimoji="0" lang="en-US" altLang="zh-CN"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cs typeface="+mn-cs"/>
              </a:rPr>
            </a:fld>
            <a:endParaRPr kumimoji="0" lang="en-US" altLang="zh-CN"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cs typeface="+mn-cs"/>
              </a:rPr>
            </a:fld>
            <a:endParaRPr kumimoji="0" lang="en-US" altLang="zh-CN"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cs typeface="+mn-cs"/>
              </a:rPr>
            </a:fld>
            <a:endParaRPr kumimoji="0" lang="en-US" altLang="zh-CN"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rPr>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latin typeface="印品黑体" panose="00000500000000000000" pitchFamily="2" charset="-122"/>
                <a:ea typeface="印品黑体" panose="00000500000000000000" pitchFamily="2"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lvl1pPr>
              <a:defRPr>
                <a:latin typeface="印品黑体" panose="00000500000000000000" pitchFamily="2" charset="-122"/>
                <a:ea typeface="印品黑体" panose="00000500000000000000" pitchFamily="2" charset="-122"/>
              </a:defRPr>
            </a:lvl1pPr>
            <a:lvl2pPr>
              <a:defRPr>
                <a:latin typeface="印品黑体" panose="00000500000000000000" pitchFamily="2" charset="-122"/>
                <a:ea typeface="印品黑体" panose="00000500000000000000" pitchFamily="2" charset="-122"/>
              </a:defRPr>
            </a:lvl2pPr>
            <a:lvl3pPr>
              <a:defRPr>
                <a:latin typeface="印品黑体" panose="00000500000000000000" pitchFamily="2" charset="-122"/>
                <a:ea typeface="印品黑体" panose="00000500000000000000" pitchFamily="2" charset="-122"/>
              </a:defRPr>
            </a:lvl3pPr>
            <a:lvl4pPr>
              <a:defRPr>
                <a:latin typeface="印品黑体" panose="00000500000000000000" pitchFamily="2" charset="-122"/>
                <a:ea typeface="印品黑体" panose="00000500000000000000" pitchFamily="2" charset="-122"/>
              </a:defRPr>
            </a:lvl4pPr>
            <a:lvl5pPr>
              <a:defRPr>
                <a:latin typeface="印品黑体" panose="00000500000000000000" pitchFamily="2" charset="-122"/>
                <a:ea typeface="印品黑体" panose="00000500000000000000"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latin typeface="印品黑体" panose="00000500000000000000" pitchFamily="2" charset="-122"/>
                <a:ea typeface="印品黑体" panose="00000500000000000000" pitchFamily="2" charset="-122"/>
              </a:defRPr>
            </a:lvl1pPr>
          </a:lstStyle>
          <a:p>
            <a:pPr defTabSz="914400" fontAlgn="base">
              <a:spcBef>
                <a:spcPct val="0"/>
              </a:spcBef>
              <a:spcAft>
                <a:spcPct val="0"/>
              </a:spcAft>
              <a:defRPr/>
            </a:pPr>
            <a:fld id="{A4E37400-0646-4690-B3CD-AFE7E0746041}" type="datetimeFigureOut">
              <a:rPr lang="zh-CN" altLang="en-US" sz="1800" smtClean="0">
                <a:solidFill>
                  <a:prstClr val="black"/>
                </a:solidFill>
              </a:rPr>
            </a:fld>
            <a:endParaRPr lang="zh-CN" altLang="en-US" sz="1800" dirty="0">
              <a:solidFill>
                <a:prstClr val="black"/>
              </a:solidFill>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latin typeface="印品黑体" panose="00000500000000000000" pitchFamily="2" charset="-122"/>
                <a:ea typeface="印品黑体" panose="00000500000000000000" pitchFamily="2" charset="-122"/>
              </a:defRPr>
            </a:lvl1pPr>
          </a:lstStyle>
          <a:p>
            <a:pPr defTabSz="914400" fontAlgn="base">
              <a:spcBef>
                <a:spcPct val="0"/>
              </a:spcBef>
              <a:spcAft>
                <a:spcPct val="0"/>
              </a:spcAft>
              <a:defRPr/>
            </a:pPr>
            <a:endParaRPr lang="zh-CN" altLang="en-US" sz="1800" dirty="0">
              <a:solidFill>
                <a:prstClr val="black"/>
              </a:solidFill>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latin typeface="印品黑体" panose="00000500000000000000" pitchFamily="2" charset="-122"/>
                <a:ea typeface="印品黑体" panose="00000500000000000000" pitchFamily="2" charset="-122"/>
              </a:defRPr>
            </a:lvl1pPr>
          </a:lstStyle>
          <a:p>
            <a:pPr defTabSz="914400" fontAlgn="base">
              <a:spcBef>
                <a:spcPct val="0"/>
              </a:spcBef>
              <a:spcAft>
                <a:spcPct val="0"/>
              </a:spcAft>
              <a:defRPr/>
            </a:pPr>
            <a:fld id="{7543FE73-A404-45C1-B77A-6DB3BD9EA953}" type="slidenum">
              <a:rPr lang="zh-CN" altLang="en-US" sz="1800" smtClean="0">
                <a:solidFill>
                  <a:prstClr val="black"/>
                </a:solidFill>
              </a:rPr>
            </a:fld>
            <a:endParaRPr lang="zh-CN" altLang="en-US" sz="1800"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atin typeface="印品黑体" panose="00000500000000000000" pitchFamily="2" charset="-122"/>
                <a:ea typeface="印品黑体" panose="00000500000000000000" pitchFamily="2" charset="-122"/>
              </a:defRPr>
            </a:lvl1pPr>
          </a:lstStyle>
          <a:p>
            <a:r>
              <a:rPr lang="zh-CN" altLang="en-US" dirty="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atin typeface="印品黑体" panose="00000500000000000000" pitchFamily="2" charset="-122"/>
                <a:ea typeface="印品黑体" panose="00000500000000000000" pitchFamily="2"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lvl1pPr>
              <a:defRPr>
                <a:latin typeface="印品黑体" panose="00000500000000000000" pitchFamily="2" charset="-122"/>
                <a:ea typeface="印品黑体" panose="00000500000000000000" pitchFamily="2" charset="-122"/>
              </a:defRPr>
            </a:lvl1pPr>
          </a:lstStyle>
          <a:p>
            <a:pPr>
              <a:defRPr/>
            </a:pPr>
            <a:fld id="{2D69508D-650B-4AFE-8C33-89618DA7C727}" type="datetimeFigureOut">
              <a:rPr lang="zh-CN" altLang="en-US" smtClean="0">
                <a:solidFill>
                  <a:prstClr val="black"/>
                </a:solidFill>
              </a:rPr>
            </a:fld>
            <a:endParaRPr lang="zh-CN" altLang="en-US" dirty="0">
              <a:solidFill>
                <a:prstClr val="black"/>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endParaRPr lang="zh-CN" altLang="en-US" dirty="0">
              <a:solidFill>
                <a:prstClr val="black"/>
              </a:solidFill>
            </a:endParaRPr>
          </a:p>
        </p:txBody>
      </p:sp>
      <p:sp>
        <p:nvSpPr>
          <p:cNvPr id="6" name="Slide Number Placeholder 5"/>
          <p:cNvSpPr>
            <a:spLocks noGrp="1"/>
          </p:cNvSpPr>
          <p:nvPr>
            <p:ph type="sldNum" sz="quarter" idx="12"/>
          </p:nvPr>
        </p:nvSpPr>
        <p:spPr/>
        <p:txBody>
          <a:bodyPr/>
          <a:lstStyle>
            <a:lvl1pPr>
              <a:defRPr>
                <a:latin typeface="印品黑体" panose="00000500000000000000" pitchFamily="2" charset="-122"/>
                <a:ea typeface="印品黑体" panose="00000500000000000000" pitchFamily="2" charset="-122"/>
              </a:defRPr>
            </a:lvl1pPr>
          </a:lstStyle>
          <a:p>
            <a:pPr>
              <a:defRPr/>
            </a:pPr>
            <a:fld id="{A543BBB2-9CC3-4BF3-BAAC-7272959016FD}" type="slidenum">
              <a:rPr lang="zh-CN" altLang="en-US" smtClean="0">
                <a:solidFill>
                  <a:prstClr val="black"/>
                </a:solidFill>
              </a:rPr>
            </a:fld>
            <a:endParaRPr lang="zh-CN" altLang="en-US"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ACA37975-6AF7-4301-9DC5-87C074AA59D1}" type="datetimeFigureOut">
              <a:rPr lang="zh-CN" altLang="en-US" smtClean="0"/>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D27987A4-0198-42B4-AAAE-EDBADA4485A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4" cstate="screen"/>
          <a:stretch>
            <a:fillRect/>
          </a:stretch>
        </p:blipFill>
        <p:spPr>
          <a:xfrm>
            <a:off x="0" y="0"/>
            <a:ext cx="9144000" cy="5143500"/>
          </a:xfrm>
          <a:prstGeom prst="rect">
            <a:avLst/>
          </a:prstGeom>
        </p:spPr>
      </p:pic>
      <p:sp>
        <p:nvSpPr>
          <p:cNvPr id="10" name="矩形 9"/>
          <p:cNvSpPr/>
          <p:nvPr userDrawn="1"/>
        </p:nvSpPr>
        <p:spPr>
          <a:xfrm>
            <a:off x="133756" y="528935"/>
            <a:ext cx="8826500" cy="4449465"/>
          </a:xfrm>
          <a:prstGeom prst="rect">
            <a:avLst/>
          </a:prstGeom>
          <a:solidFill>
            <a:srgbClr val="FBF6F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1" name="文本框 10"/>
          <p:cNvSpPr txBox="1"/>
          <p:nvPr userDrawn="1"/>
        </p:nvSpPr>
        <p:spPr>
          <a:xfrm>
            <a:off x="133756" y="162030"/>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810006"/>
                </a:solidFill>
                <a:effectLst/>
                <a:uLnTx/>
                <a:uFillTx/>
                <a:latin typeface="印品黑体" panose="00000500000000000000" pitchFamily="2" charset="-122"/>
                <a:ea typeface="印品黑体" panose="00000500000000000000" pitchFamily="2" charset="-122"/>
                <a:cs typeface="+mn-cs"/>
              </a:rPr>
              <a:t>单击此处添加文字标题</a:t>
            </a:r>
            <a:endParaRPr kumimoji="0" lang="zh-CN" altLang="en-US" sz="2400" b="1" i="0" u="none" strike="noStrike" kern="1200" cap="none" spc="0" normalizeH="0" baseline="0" noProof="0" dirty="0">
              <a:ln>
                <a:noFill/>
              </a:ln>
              <a:solidFill>
                <a:srgbClr val="810006"/>
              </a:solidFill>
              <a:effectLst/>
              <a:uLnTx/>
              <a:uFillTx/>
              <a:latin typeface="印品黑体" panose="00000500000000000000" pitchFamily="2" charset="-122"/>
              <a:ea typeface="印品黑体" panose="00000500000000000000" pitchFamily="2" charset="-122"/>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tags" Target="../tags/tag1.xml"/><Relationship Id="rId4" Type="http://schemas.openxmlformats.org/officeDocument/2006/relationships/image" Target="../media/image7.jpe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tags" Target="../tags/tag2.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tags" Target="../tags/tag3.xml"/><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tags" Target="../tags/tag4.xml"/><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tags" Target="../tags/tag5.xml"/><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tags" Target="../tags/tag6.xml"/><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tags" Target="../tags/tag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210510141135"/>
          <p:cNvPicPr>
            <a:picLocks noChangeAspect="1"/>
          </p:cNvPicPr>
          <p:nvPr/>
        </p:nvPicPr>
        <p:blipFill>
          <a:blip r:embed="rId1"/>
          <a:stretch>
            <a:fillRect/>
          </a:stretch>
        </p:blipFill>
        <p:spPr>
          <a:xfrm>
            <a:off x="155575" y="184150"/>
            <a:ext cx="4124325" cy="771525"/>
          </a:xfrm>
          <a:prstGeom prst="rect">
            <a:avLst/>
          </a:prstGeom>
        </p:spPr>
      </p:pic>
      <p:pic>
        <p:nvPicPr>
          <p:cNvPr id="3073" name="PA-102217" descr="图片包含 红色, 桌子, 花, 花瓶&#10;&#10;描述已自动生成"/>
          <p:cNvPicPr>
            <a:picLocks noChangeAspect="1"/>
          </p:cNvPicPr>
          <p:nvPr>
            <p:ph idx="1"/>
          </p:nvPr>
        </p:nvPicPr>
        <p:blipFill>
          <a:blip r:embed="rId2"/>
          <a:srcRect r="5069" b="1398"/>
          <a:stretch>
            <a:fillRect/>
          </a:stretch>
        </p:blipFill>
        <p:spPr>
          <a:xfrm flipH="1">
            <a:off x="-3175" y="184150"/>
            <a:ext cx="3554095" cy="4683125"/>
          </a:xfrm>
          <a:prstGeom prst="rect">
            <a:avLst/>
          </a:prstGeom>
          <a:noFill/>
          <a:ln w="9525">
            <a:noFill/>
          </a:ln>
        </p:spPr>
      </p:pic>
      <p:pic>
        <p:nvPicPr>
          <p:cNvPr id="3074" name="图片 12"/>
          <p:cNvPicPr>
            <a:picLocks noChangeAspect="1"/>
          </p:cNvPicPr>
          <p:nvPr/>
        </p:nvPicPr>
        <p:blipFill>
          <a:blip r:embed="rId3"/>
          <a:srcRect t="45621" b="43036"/>
          <a:stretch>
            <a:fillRect/>
          </a:stretch>
        </p:blipFill>
        <p:spPr>
          <a:xfrm>
            <a:off x="-650081" y="4867275"/>
            <a:ext cx="9969104" cy="303610"/>
          </a:xfrm>
          <a:prstGeom prst="rect">
            <a:avLst/>
          </a:prstGeom>
          <a:noFill/>
          <a:ln w="9525">
            <a:noFill/>
          </a:ln>
        </p:spPr>
      </p:pic>
      <p:pic>
        <p:nvPicPr>
          <p:cNvPr id="3078" name="PA-102215"/>
          <p:cNvPicPr>
            <a:picLocks noChangeAspect="1"/>
          </p:cNvPicPr>
          <p:nvPr/>
        </p:nvPicPr>
        <p:blipFill>
          <a:blip r:embed="rId4"/>
          <a:stretch>
            <a:fillRect/>
          </a:stretch>
        </p:blipFill>
        <p:spPr>
          <a:xfrm>
            <a:off x="5995988" y="315516"/>
            <a:ext cx="1231106" cy="1235869"/>
          </a:xfrm>
          <a:prstGeom prst="rect">
            <a:avLst/>
          </a:prstGeom>
          <a:noFill/>
          <a:ln w="9525">
            <a:noFill/>
          </a:ln>
        </p:spPr>
      </p:pic>
      <p:sp>
        <p:nvSpPr>
          <p:cNvPr id="3076" name="PA-102213"/>
          <p:cNvSpPr/>
          <p:nvPr/>
        </p:nvSpPr>
        <p:spPr>
          <a:xfrm>
            <a:off x="3658315" y="1520031"/>
            <a:ext cx="5237559" cy="30956"/>
          </a:xfrm>
          <a:prstGeom prst="line">
            <a:avLst/>
          </a:prstGeom>
          <a:ln w="12700" cap="flat" cmpd="sng">
            <a:solidFill>
              <a:srgbClr val="FF0000"/>
            </a:solidFill>
            <a:prstDash val="solid"/>
            <a:bevel/>
            <a:headEnd type="none" w="med" len="med"/>
            <a:tailEnd type="none" w="med" len="med"/>
          </a:ln>
        </p:spPr>
      </p:sp>
      <p:sp>
        <p:nvSpPr>
          <p:cNvPr id="3079" name="PA-102212"/>
          <p:cNvSpPr/>
          <p:nvPr/>
        </p:nvSpPr>
        <p:spPr>
          <a:xfrm>
            <a:off x="2190115" y="1551940"/>
            <a:ext cx="6799580" cy="953135"/>
          </a:xfrm>
          <a:prstGeom prst="rect">
            <a:avLst/>
          </a:prstGeom>
          <a:noFill/>
          <a:ln w="9525">
            <a:noFill/>
          </a:ln>
        </p:spPr>
        <p:txBody>
          <a:bodyPr wrap="square">
            <a:spAutoFit/>
          </a:bodyPr>
          <a:p>
            <a:pPr algn="l" fontAlgn="base"/>
            <a:r>
              <a:rPr lang="zh-CN" altLang="en-US" sz="32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党的二十大报告</a:t>
            </a:r>
            <a:endParaRPr lang="zh-CN" altLang="en-US" sz="32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a:p>
            <a:pPr algn="ctr" fontAlgn="base"/>
            <a:r>
              <a:rPr lang="zh-CN" altLang="en-US" sz="24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坚持全面依法治国</a:t>
            </a:r>
            <a:r>
              <a:rPr lang="en-US" altLang="zh-CN" sz="24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  </a:t>
            </a:r>
            <a:r>
              <a:rPr lang="zh-CN" altLang="en-US" sz="24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推进法治中国建设</a:t>
            </a:r>
            <a:endParaRPr lang="zh-CN" altLang="en-US" sz="24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p:txBody>
      </p:sp>
      <p:sp>
        <p:nvSpPr>
          <p:cNvPr id="3077" name="PA-102214"/>
          <p:cNvSpPr/>
          <p:nvPr/>
        </p:nvSpPr>
        <p:spPr>
          <a:xfrm flipV="1">
            <a:off x="3551000" y="2879646"/>
            <a:ext cx="5161359" cy="16669"/>
          </a:xfrm>
          <a:prstGeom prst="line">
            <a:avLst/>
          </a:prstGeom>
          <a:ln w="12700" cap="flat" cmpd="sng">
            <a:solidFill>
              <a:srgbClr val="FF0000"/>
            </a:solidFill>
            <a:prstDash val="solid"/>
            <a:bevel/>
            <a:headEnd type="none" w="med" len="med"/>
            <a:tailEnd type="none" w="med" len="med"/>
          </a:ln>
        </p:spPr>
      </p:sp>
      <p:pic>
        <p:nvPicPr>
          <p:cNvPr id="2" name="图片 1" descr="深色底使用-横"/>
          <p:cNvPicPr>
            <a:picLocks noChangeAspect="1"/>
          </p:cNvPicPr>
          <p:nvPr/>
        </p:nvPicPr>
        <p:blipFill>
          <a:blip r:embed="rId5"/>
          <a:stretch>
            <a:fillRect/>
          </a:stretch>
        </p:blipFill>
        <p:spPr>
          <a:xfrm>
            <a:off x="5537200" y="3030220"/>
            <a:ext cx="2233295" cy="4057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210510141135"/>
          <p:cNvPicPr>
            <a:picLocks noChangeAspect="1"/>
          </p:cNvPicPr>
          <p:nvPr/>
        </p:nvPicPr>
        <p:blipFill>
          <a:blip r:embed="rId1"/>
          <a:stretch>
            <a:fillRect/>
          </a:stretch>
        </p:blipFill>
        <p:spPr>
          <a:xfrm>
            <a:off x="155575" y="184150"/>
            <a:ext cx="4124325" cy="771525"/>
          </a:xfrm>
          <a:prstGeom prst="rect">
            <a:avLst/>
          </a:prstGeom>
        </p:spPr>
      </p:pic>
      <p:pic>
        <p:nvPicPr>
          <p:cNvPr id="4098" name="图片 2"/>
          <p:cNvPicPr>
            <a:picLocks noChangeAspect="1"/>
          </p:cNvPicPr>
          <p:nvPr>
            <p:ph idx="1"/>
          </p:nvPr>
        </p:nvPicPr>
        <p:blipFill>
          <a:blip r:embed="rId2"/>
          <a:stretch>
            <a:fillRect/>
          </a:stretch>
        </p:blipFill>
        <p:spPr>
          <a:xfrm>
            <a:off x="155575" y="129540"/>
            <a:ext cx="687070" cy="690880"/>
          </a:xfrm>
          <a:prstGeom prst="rect">
            <a:avLst/>
          </a:prstGeom>
          <a:noFill/>
          <a:ln w="9525">
            <a:noFill/>
          </a:ln>
        </p:spPr>
      </p:pic>
      <p:sp>
        <p:nvSpPr>
          <p:cNvPr id="7172" name="PA-102254"/>
          <p:cNvSpPr/>
          <p:nvPr/>
        </p:nvSpPr>
        <p:spPr>
          <a:xfrm>
            <a:off x="923925" y="207169"/>
            <a:ext cx="3673078" cy="583565"/>
          </a:xfrm>
          <a:prstGeom prst="rect">
            <a:avLst/>
          </a:prstGeom>
          <a:noFill/>
          <a:ln w="9525">
            <a:noFill/>
          </a:ln>
        </p:spPr>
        <p:txBody>
          <a:bodyPr wrap="square">
            <a:spAutoFit/>
          </a:bodyPr>
          <a:p>
            <a:pPr fontAlgn="base"/>
            <a:r>
              <a:rPr lang="zh-CN" altLang="zh-CN" sz="32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前言</a:t>
            </a:r>
            <a:endParaRPr lang="zh-CN" altLang="zh-CN" sz="32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p:txBody>
      </p:sp>
      <p:sp>
        <p:nvSpPr>
          <p:cNvPr id="4097" name="直接连接符 1"/>
          <p:cNvSpPr/>
          <p:nvPr/>
        </p:nvSpPr>
        <p:spPr>
          <a:xfrm>
            <a:off x="758429" y="753666"/>
            <a:ext cx="7998619" cy="0"/>
          </a:xfrm>
          <a:prstGeom prst="line">
            <a:avLst/>
          </a:prstGeom>
          <a:ln w="28575" cap="flat" cmpd="sng">
            <a:solidFill>
              <a:srgbClr val="FF0000"/>
            </a:solidFill>
            <a:prstDash val="solid"/>
            <a:bevel/>
            <a:headEnd type="none" w="med" len="med"/>
            <a:tailEnd type="diamond" w="med" len="med"/>
          </a:ln>
        </p:spPr>
      </p:sp>
      <p:sp>
        <p:nvSpPr>
          <p:cNvPr id="7179" name="圆角矩形 36"/>
          <p:cNvSpPr/>
          <p:nvPr/>
        </p:nvSpPr>
        <p:spPr>
          <a:xfrm>
            <a:off x="3253740" y="977265"/>
            <a:ext cx="5803265" cy="1896745"/>
          </a:xfrm>
          <a:prstGeom prst="roundRect">
            <a:avLst>
              <a:gd name="adj" fmla="val 50000"/>
            </a:avLst>
          </a:prstGeom>
          <a:noFill/>
          <a:ln w="12700" cap="flat" cmpd="sng">
            <a:solidFill>
              <a:srgbClr val="FF0000"/>
            </a:solidFill>
            <a:prstDash val="solid"/>
            <a:bevel/>
            <a:headEnd type="none" w="med" len="med"/>
            <a:tailEnd type="none" w="med" len="med"/>
          </a:ln>
        </p:spPr>
        <p:txBody>
          <a:bodyPr anchor="ctr"/>
          <a:p>
            <a:pPr marL="285750" indent="-285750" fontAlgn="base">
              <a:buClr>
                <a:schemeClr val="accent1"/>
              </a:buClr>
              <a:buFont typeface="Wingdings" panose="05000000000000000000" pitchFamily="2" charset="2"/>
              <a:buChar char="u"/>
            </a:pPr>
            <a:r>
              <a:rPr lang="en-US" altLang="zh-CN" sz="1100" strike="noStrike" noProof="1" dirty="0" smtClean="0">
                <a:latin typeface="微软雅黑" panose="020B0503020204020204" pitchFamily="34" charset="-122"/>
                <a:ea typeface="微软雅黑" panose="020B0503020204020204" pitchFamily="34" charset="-122"/>
                <a:cs typeface="+mn-ea"/>
              </a:rPr>
              <a:t>   </a:t>
            </a:r>
            <a:r>
              <a:rPr sz="1200" strike="noStrike" noProof="1" dirty="0" smtClean="0">
                <a:latin typeface="微软雅黑" panose="020B0503020204020204" pitchFamily="34" charset="-122"/>
                <a:ea typeface="微软雅黑" panose="020B0503020204020204" pitchFamily="34" charset="-122"/>
                <a:cs typeface="+mn-ea"/>
              </a:rPr>
              <a:t> </a:t>
            </a:r>
            <a:r>
              <a:rPr lang="en-US" sz="1200" strike="noStrike" noProof="1" dirty="0" smtClean="0">
                <a:latin typeface="微软雅黑" panose="020B0503020204020204" pitchFamily="34" charset="-122"/>
                <a:ea typeface="微软雅黑" panose="020B0503020204020204" pitchFamily="34" charset="-122"/>
                <a:cs typeface="+mn-ea"/>
              </a:rPr>
              <a:t> </a:t>
            </a:r>
            <a:r>
              <a:rPr sz="1400" b="1" strike="noStrike" noProof="1" dirty="0" smtClean="0">
                <a:latin typeface="微软雅黑" panose="020B0503020204020204" pitchFamily="34" charset="-122"/>
                <a:ea typeface="微软雅黑" panose="020B0503020204020204" pitchFamily="34" charset="-122"/>
                <a:cs typeface="+mn-ea"/>
              </a:rPr>
              <a:t> </a:t>
            </a:r>
            <a:r>
              <a:rPr sz="1400" b="1" dirty="0" smtClean="0">
                <a:latin typeface="微软雅黑" panose="020B0503020204020204" pitchFamily="34" charset="-122"/>
                <a:ea typeface="微软雅黑" panose="020B0503020204020204" pitchFamily="34" charset="-122"/>
                <a:cs typeface="+mn-ea"/>
                <a:sym typeface="+mn-ea"/>
              </a:rPr>
              <a:t>“立善法于天下，则天下治；立善法于一国，则一国治。”以习近平同志为核心的党中央对全面依法治国高度重视，从关系党和国家长治久安的战略高度来定位法治、布局法治、厉行法治，把全面依法治国放在党和国家事业发展全局中来谋划，来推进。</a:t>
            </a:r>
            <a:endParaRPr sz="1400" b="1" dirty="0" smtClean="0">
              <a:latin typeface="微软雅黑" panose="020B0503020204020204" pitchFamily="34" charset="-122"/>
              <a:ea typeface="微软雅黑" panose="020B0503020204020204" pitchFamily="34" charset="-122"/>
              <a:cs typeface="+mn-ea"/>
              <a:sym typeface="+mn-ea"/>
            </a:endParaRPr>
          </a:p>
          <a:p>
            <a:pPr marL="285750" indent="-285750" fontAlgn="base">
              <a:buClr>
                <a:schemeClr val="accent1"/>
              </a:buClr>
              <a:buFont typeface="Wingdings" panose="05000000000000000000" pitchFamily="2" charset="2"/>
              <a:buChar char="u"/>
            </a:pPr>
            <a:r>
              <a:rPr sz="1400" b="1" dirty="0" smtClean="0">
                <a:latin typeface="微软雅黑" panose="020B0503020204020204" pitchFamily="34" charset="-122"/>
                <a:ea typeface="微软雅黑" panose="020B0503020204020204" pitchFamily="34" charset="-122"/>
                <a:cs typeface="+mn-ea"/>
                <a:sym typeface="+mn-ea"/>
              </a:rPr>
              <a:t> </a:t>
            </a:r>
            <a:r>
              <a:rPr lang="en-US" sz="1400" b="1" dirty="0" smtClean="0">
                <a:latin typeface="微软雅黑" panose="020B0503020204020204" pitchFamily="34" charset="-122"/>
                <a:ea typeface="微软雅黑" panose="020B0503020204020204" pitchFamily="34" charset="-122"/>
                <a:cs typeface="+mn-ea"/>
                <a:sym typeface="+mn-ea"/>
              </a:rPr>
              <a:t>       </a:t>
            </a:r>
            <a:r>
              <a:rPr sz="1400" b="1" dirty="0" smtClean="0">
                <a:latin typeface="微软雅黑" panose="020B0503020204020204" pitchFamily="34" charset="-122"/>
                <a:ea typeface="微软雅黑" panose="020B0503020204020204" pitchFamily="34" charset="-122"/>
                <a:cs typeface="+mn-ea"/>
                <a:sym typeface="+mn-ea"/>
              </a:rPr>
              <a:t>在党的二十大报告中，习近平总书记对全面依法治国作出了新部署。《奋斗 新的伟业》第十一期节目，共同聚焦“坚持全面依法治国，推进法治中国建设”。</a:t>
            </a:r>
            <a:endParaRPr sz="1400" b="1" strike="noStrike" noProof="1" dirty="0" smtClean="0">
              <a:latin typeface="微软雅黑" panose="020B0503020204020204" pitchFamily="34" charset="-122"/>
              <a:ea typeface="微软雅黑" panose="020B0503020204020204" pitchFamily="34" charset="-122"/>
              <a:cs typeface="+mn-ea"/>
            </a:endParaRPr>
          </a:p>
        </p:txBody>
      </p:sp>
      <p:sp>
        <p:nvSpPr>
          <p:cNvPr id="4101" name="圆角矩形 43"/>
          <p:cNvSpPr/>
          <p:nvPr/>
        </p:nvSpPr>
        <p:spPr>
          <a:xfrm>
            <a:off x="3253979" y="3059906"/>
            <a:ext cx="5804297" cy="1701404"/>
          </a:xfrm>
          <a:prstGeom prst="roundRect">
            <a:avLst>
              <a:gd name="adj" fmla="val 50000"/>
            </a:avLst>
          </a:prstGeom>
          <a:noFill/>
          <a:ln w="12700" cap="flat" cmpd="sng">
            <a:solidFill>
              <a:srgbClr val="FF0000"/>
            </a:solidFill>
            <a:prstDash val="solid"/>
            <a:bevel/>
            <a:headEnd type="none" w="med" len="med"/>
            <a:tailEnd type="none" w="med" len="med"/>
          </a:ln>
        </p:spPr>
        <p:txBody>
          <a:bodyPr anchor="ctr"/>
          <a:p>
            <a:pPr lvl="0" indent="0">
              <a:buClr>
                <a:schemeClr val="accent1"/>
              </a:buClr>
              <a:buFont typeface="Wingdings" panose="05000000000000000000" pitchFamily="2" charset="2"/>
              <a:buNone/>
            </a:pPr>
            <a:r>
              <a:rPr lang="en-US" altLang="en-US" sz="1200" dirty="0">
                <a:latin typeface="微软雅黑" panose="020B0503020204020204" pitchFamily="34" charset="-122"/>
                <a:ea typeface="微软雅黑" panose="020B0503020204020204" pitchFamily="34" charset="-122"/>
              </a:rPr>
              <a:t>   </a:t>
            </a:r>
            <a:endParaRPr sz="1400" b="1" dirty="0" smtClean="0">
              <a:latin typeface="微软雅黑" panose="020B0503020204020204" pitchFamily="34" charset="-122"/>
              <a:ea typeface="微软雅黑" panose="020B0503020204020204" pitchFamily="34" charset="-122"/>
              <a:cs typeface="+mn-ea"/>
              <a:sym typeface="+mn-ea"/>
            </a:endParaRPr>
          </a:p>
          <a:p>
            <a:pPr marL="285750" lvl="0" indent="-285750">
              <a:buClr>
                <a:schemeClr val="accent1"/>
              </a:buClr>
              <a:buFont typeface="Wingdings" panose="05000000000000000000" pitchFamily="2" charset="2"/>
              <a:buChar char="u"/>
            </a:pPr>
            <a:r>
              <a:rPr sz="1400" b="1" dirty="0" smtClean="0">
                <a:latin typeface="微软雅黑" panose="020B0503020204020204" pitchFamily="34" charset="-122"/>
                <a:ea typeface="微软雅黑" panose="020B0503020204020204" pitchFamily="34" charset="-122"/>
                <a:cs typeface="+mn-ea"/>
                <a:sym typeface="+mn-ea"/>
              </a:rPr>
              <a:t>二十大报告的第七部分，聚焦坚持全面依法治国，推进法治中国建设的主题进行论述。习近平总书记首先在报告中指出了全面依法治国的重大意义：全面依法治国是国家治理的一场深刻革命，关系党执政兴国，关系人民幸福安康，关系党和国家长治久安。</a:t>
            </a:r>
            <a:endParaRPr sz="1400" b="1" dirty="0" smtClean="0">
              <a:latin typeface="微软雅黑" panose="020B0503020204020204" pitchFamily="34" charset="-122"/>
              <a:ea typeface="微软雅黑" panose="020B0503020204020204" pitchFamily="34" charset="-122"/>
              <a:cs typeface="+mn-ea"/>
              <a:sym typeface="+mn-ea"/>
            </a:endParaRPr>
          </a:p>
        </p:txBody>
      </p:sp>
      <p:pic>
        <p:nvPicPr>
          <p:cNvPr id="4103" name="图片 12"/>
          <p:cNvPicPr>
            <a:picLocks noChangeAspect="1"/>
          </p:cNvPicPr>
          <p:nvPr/>
        </p:nvPicPr>
        <p:blipFill>
          <a:blip r:embed="rId3"/>
          <a:srcRect t="45621" b="43036"/>
          <a:stretch>
            <a:fillRect/>
          </a:stretch>
        </p:blipFill>
        <p:spPr>
          <a:xfrm>
            <a:off x="-547687" y="4901804"/>
            <a:ext cx="9673829" cy="269081"/>
          </a:xfrm>
          <a:prstGeom prst="rect">
            <a:avLst/>
          </a:prstGeom>
          <a:noFill/>
          <a:ln w="9525">
            <a:noFill/>
          </a:ln>
        </p:spPr>
      </p:pic>
      <p:pic>
        <p:nvPicPr>
          <p:cNvPr id="2" name="图片 1" descr="二十大报告素材"/>
          <p:cNvPicPr>
            <a:picLocks noChangeAspect="1"/>
          </p:cNvPicPr>
          <p:nvPr/>
        </p:nvPicPr>
        <p:blipFill>
          <a:blip r:embed="rId4"/>
          <a:stretch>
            <a:fillRect/>
          </a:stretch>
        </p:blipFill>
        <p:spPr>
          <a:xfrm>
            <a:off x="59690" y="955675"/>
            <a:ext cx="3100705" cy="3057525"/>
          </a:xfrm>
          <a:prstGeom prst="rect">
            <a:avLst/>
          </a:prstGeom>
        </p:spPr>
      </p:pic>
      <p:pic>
        <p:nvPicPr>
          <p:cNvPr id="4" name="图片 3" descr="深色底使用-横"/>
          <p:cNvPicPr>
            <a:picLocks noChangeAspect="1"/>
          </p:cNvPicPr>
          <p:nvPr>
            <p:custDataLst>
              <p:tags r:id="rId5"/>
            </p:custDataLst>
          </p:nvPr>
        </p:nvPicPr>
        <p:blipFill>
          <a:blip r:embed="rId6"/>
          <a:stretch>
            <a:fillRect/>
          </a:stretch>
        </p:blipFill>
        <p:spPr>
          <a:xfrm>
            <a:off x="7235190" y="360045"/>
            <a:ext cx="1522095" cy="276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210510141135"/>
          <p:cNvPicPr>
            <a:picLocks noChangeAspect="1"/>
          </p:cNvPicPr>
          <p:nvPr/>
        </p:nvPicPr>
        <p:blipFill>
          <a:blip r:embed="rId1"/>
          <a:stretch>
            <a:fillRect/>
          </a:stretch>
        </p:blipFill>
        <p:spPr>
          <a:xfrm>
            <a:off x="155575" y="184150"/>
            <a:ext cx="5073650" cy="949325"/>
          </a:xfrm>
          <a:prstGeom prst="rect">
            <a:avLst/>
          </a:prstGeom>
        </p:spPr>
      </p:pic>
      <p:pic>
        <p:nvPicPr>
          <p:cNvPr id="4098" name="图片 2"/>
          <p:cNvPicPr>
            <a:picLocks noChangeAspect="1"/>
          </p:cNvPicPr>
          <p:nvPr>
            <p:ph idx="1"/>
          </p:nvPr>
        </p:nvPicPr>
        <p:blipFill>
          <a:blip r:embed="rId2"/>
          <a:stretch>
            <a:fillRect/>
          </a:stretch>
        </p:blipFill>
        <p:spPr>
          <a:xfrm>
            <a:off x="155575" y="129540"/>
            <a:ext cx="687070" cy="690880"/>
          </a:xfrm>
          <a:prstGeom prst="rect">
            <a:avLst/>
          </a:prstGeom>
          <a:noFill/>
          <a:ln w="9525">
            <a:noFill/>
          </a:ln>
        </p:spPr>
      </p:pic>
      <p:sp>
        <p:nvSpPr>
          <p:cNvPr id="7172" name="PA-102254"/>
          <p:cNvSpPr/>
          <p:nvPr/>
        </p:nvSpPr>
        <p:spPr>
          <a:xfrm>
            <a:off x="842645" y="306705"/>
            <a:ext cx="3754120" cy="814705"/>
          </a:xfrm>
          <a:prstGeom prst="rect">
            <a:avLst/>
          </a:prstGeom>
          <a:noFill/>
          <a:ln w="9525">
            <a:noFill/>
          </a:ln>
        </p:spPr>
        <p:txBody>
          <a:bodyPr wrap="square">
            <a:spAutoFit/>
          </a:bodyPr>
          <a:p>
            <a:pPr lvl="0" indent="0"/>
            <a:r>
              <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坚持全面依法治国</a:t>
            </a:r>
            <a:r>
              <a:rPr lang="en-US" altLang="zh-CN"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  </a:t>
            </a:r>
            <a:r>
              <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推进法治中国建设</a:t>
            </a:r>
            <a:endParaRPr lang="zh-CN" altLang="en-US" sz="32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a:p>
            <a:pPr fontAlgn="base"/>
            <a:endParaRPr lang="zh-CN" altLang="zh-CN" sz="32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p:txBody>
      </p:sp>
      <p:sp>
        <p:nvSpPr>
          <p:cNvPr id="4097" name="直接连接符 1"/>
          <p:cNvSpPr/>
          <p:nvPr/>
        </p:nvSpPr>
        <p:spPr>
          <a:xfrm>
            <a:off x="758429" y="753666"/>
            <a:ext cx="7998619" cy="0"/>
          </a:xfrm>
          <a:prstGeom prst="line">
            <a:avLst/>
          </a:prstGeom>
          <a:ln w="28575" cap="flat" cmpd="sng">
            <a:solidFill>
              <a:srgbClr val="FF0000"/>
            </a:solidFill>
            <a:prstDash val="solid"/>
            <a:bevel/>
            <a:headEnd type="none" w="med" len="med"/>
            <a:tailEnd type="diamond" w="med" len="med"/>
          </a:ln>
        </p:spPr>
      </p:sp>
      <p:sp>
        <p:nvSpPr>
          <p:cNvPr id="7179" name="圆角矩形 36"/>
          <p:cNvSpPr/>
          <p:nvPr/>
        </p:nvSpPr>
        <p:spPr>
          <a:xfrm>
            <a:off x="3253979" y="977504"/>
            <a:ext cx="5803106" cy="1753791"/>
          </a:xfrm>
          <a:prstGeom prst="roundRect">
            <a:avLst>
              <a:gd name="adj" fmla="val 50000"/>
            </a:avLst>
          </a:prstGeom>
          <a:noFill/>
          <a:ln w="12700" cap="flat" cmpd="sng">
            <a:solidFill>
              <a:srgbClr val="FF0000"/>
            </a:solidFill>
            <a:prstDash val="solid"/>
            <a:bevel/>
            <a:headEnd type="none" w="med" len="med"/>
            <a:tailEnd type="none" w="med" len="med"/>
          </a:ln>
        </p:spPr>
        <p:txBody>
          <a:bodyPr anchor="ctr"/>
          <a:p>
            <a:pPr marL="285750" indent="-285750" fontAlgn="base">
              <a:buClr>
                <a:schemeClr val="accent1"/>
              </a:buClr>
              <a:buFont typeface="Wingdings" panose="05000000000000000000" pitchFamily="2" charset="2"/>
              <a:buChar char="u"/>
            </a:pPr>
            <a:r>
              <a:rPr lang="en-US" altLang="zh-CN" sz="1100" strike="noStrike" noProof="1" dirty="0" smtClean="0">
                <a:latin typeface="微软雅黑" panose="020B0503020204020204" pitchFamily="34" charset="-122"/>
                <a:ea typeface="微软雅黑" panose="020B0503020204020204" pitchFamily="34" charset="-122"/>
                <a:cs typeface="+mn-ea"/>
              </a:rPr>
              <a:t>   </a:t>
            </a:r>
            <a:r>
              <a:rPr sz="1200" strike="noStrike" noProof="1" dirty="0" smtClean="0">
                <a:latin typeface="微软雅黑" panose="020B0503020204020204" pitchFamily="34" charset="-122"/>
                <a:ea typeface="微软雅黑" panose="020B0503020204020204" pitchFamily="34" charset="-122"/>
                <a:cs typeface="+mn-ea"/>
              </a:rPr>
              <a:t> </a:t>
            </a:r>
            <a:r>
              <a:rPr lang="en-US" sz="1200" strike="noStrike" noProof="1" dirty="0" smtClean="0">
                <a:latin typeface="微软雅黑" panose="020B0503020204020204" pitchFamily="34" charset="-122"/>
                <a:ea typeface="微软雅黑" panose="020B0503020204020204" pitchFamily="34" charset="-122"/>
                <a:cs typeface="+mn-ea"/>
              </a:rPr>
              <a:t> </a:t>
            </a:r>
            <a:r>
              <a:rPr sz="1400" b="1" strike="noStrike" noProof="1" dirty="0" smtClean="0">
                <a:latin typeface="微软雅黑" panose="020B0503020204020204" pitchFamily="34" charset="-122"/>
                <a:ea typeface="微软雅黑" panose="020B0503020204020204" pitchFamily="34" charset="-122"/>
                <a:cs typeface="+mn-ea"/>
              </a:rPr>
              <a:t> 全面依法治国是国家治理的一场深刻革命，关系党执政兴国，关系人民幸福安康，关系党和国家长治久安。必须更好发挥法治固根本、稳预期、利长远的保障作用，在法治轨道上全面建设社会主义现代化国家。</a:t>
            </a:r>
            <a:endParaRPr sz="1400" b="1" strike="noStrike" noProof="1" dirty="0" smtClean="0">
              <a:latin typeface="微软雅黑" panose="020B0503020204020204" pitchFamily="34" charset="-122"/>
              <a:ea typeface="微软雅黑" panose="020B0503020204020204" pitchFamily="34" charset="-122"/>
              <a:cs typeface="+mn-ea"/>
            </a:endParaRPr>
          </a:p>
        </p:txBody>
      </p:sp>
      <p:sp>
        <p:nvSpPr>
          <p:cNvPr id="4101" name="圆角矩形 43"/>
          <p:cNvSpPr/>
          <p:nvPr/>
        </p:nvSpPr>
        <p:spPr>
          <a:xfrm>
            <a:off x="3253979" y="3059906"/>
            <a:ext cx="5804297" cy="1701404"/>
          </a:xfrm>
          <a:prstGeom prst="roundRect">
            <a:avLst>
              <a:gd name="adj" fmla="val 50000"/>
            </a:avLst>
          </a:prstGeom>
          <a:noFill/>
          <a:ln w="12700" cap="flat" cmpd="sng">
            <a:solidFill>
              <a:srgbClr val="FF0000"/>
            </a:solidFill>
            <a:prstDash val="solid"/>
            <a:bevel/>
            <a:headEnd type="none" w="med" len="med"/>
            <a:tailEnd type="none" w="med" len="med"/>
          </a:ln>
        </p:spPr>
        <p:txBody>
          <a:bodyPr anchor="ctr"/>
          <a:p>
            <a:pPr marL="285750" lvl="0" indent="-285750">
              <a:buClr>
                <a:schemeClr val="accent1"/>
              </a:buClr>
              <a:buFont typeface="Wingdings" panose="05000000000000000000" pitchFamily="2" charset="2"/>
              <a:buChar char="u"/>
            </a:pPr>
            <a:r>
              <a:rPr lang="en-US" altLang="en-US" sz="1200" dirty="0">
                <a:latin typeface="微软雅黑" panose="020B0503020204020204" pitchFamily="34" charset="-122"/>
                <a:ea typeface="微软雅黑" panose="020B0503020204020204" pitchFamily="34" charset="-122"/>
              </a:rPr>
              <a:t>     </a:t>
            </a:r>
            <a:r>
              <a:rPr lang="en-US" altLang="en-US" sz="1200" b="1" dirty="0">
                <a:latin typeface="微软雅黑" panose="020B0503020204020204" pitchFamily="34" charset="-122"/>
                <a:ea typeface="微软雅黑" panose="020B0503020204020204" pitchFamily="34" charset="-122"/>
              </a:rPr>
              <a:t>  </a:t>
            </a:r>
            <a:r>
              <a:rPr sz="1400" b="1" dirty="0" smtClean="0">
                <a:latin typeface="微软雅黑" panose="020B0503020204020204" pitchFamily="34" charset="-122"/>
                <a:ea typeface="微软雅黑" panose="020B0503020204020204" pitchFamily="34" charset="-122"/>
                <a:cs typeface="+mn-ea"/>
                <a:sym typeface="+mn-ea"/>
              </a:rPr>
              <a:t>我们要坚持走中国特色社会主义法治道路，建设中国特色社会主义法治体系、建设社会主义法治国家，围绕保障和促进社会公平正义，坚持依法治国、依法执政、依法行政共同推进，坚持法治国家、法治政府、法治社会一体建设，全面推进科学立法、严格执法、公正司法、全民守法，全面推进国家各方面工作法治化。</a:t>
            </a:r>
            <a:endParaRPr sz="1400" b="1" dirty="0" smtClean="0">
              <a:latin typeface="微软雅黑" panose="020B0503020204020204" pitchFamily="34" charset="-122"/>
              <a:ea typeface="微软雅黑" panose="020B0503020204020204" pitchFamily="34" charset="-122"/>
              <a:cs typeface="+mn-ea"/>
              <a:sym typeface="+mn-ea"/>
            </a:endParaRPr>
          </a:p>
        </p:txBody>
      </p:sp>
      <p:pic>
        <p:nvPicPr>
          <p:cNvPr id="4103" name="图片 12"/>
          <p:cNvPicPr>
            <a:picLocks noChangeAspect="1"/>
          </p:cNvPicPr>
          <p:nvPr/>
        </p:nvPicPr>
        <p:blipFill>
          <a:blip r:embed="rId3"/>
          <a:srcRect t="45621" b="43036"/>
          <a:stretch>
            <a:fillRect/>
          </a:stretch>
        </p:blipFill>
        <p:spPr>
          <a:xfrm>
            <a:off x="-547687" y="4901804"/>
            <a:ext cx="9673829" cy="269081"/>
          </a:xfrm>
          <a:prstGeom prst="rect">
            <a:avLst/>
          </a:prstGeom>
          <a:noFill/>
          <a:ln w="9525">
            <a:noFill/>
          </a:ln>
        </p:spPr>
      </p:pic>
      <p:pic>
        <p:nvPicPr>
          <p:cNvPr id="4" name="图片 65" descr="C:/Users/LUOXUAN/AppData/Local/Temp/picturecompress_20210516165101/output_1.pngoutput_1"/>
          <p:cNvPicPr>
            <a:picLocks noChangeAspect="1"/>
          </p:cNvPicPr>
          <p:nvPr/>
        </p:nvPicPr>
        <p:blipFill>
          <a:blip r:embed="rId4"/>
          <a:stretch>
            <a:fillRect/>
          </a:stretch>
        </p:blipFill>
        <p:spPr>
          <a:xfrm>
            <a:off x="97631" y="1437085"/>
            <a:ext cx="2280047" cy="2139553"/>
          </a:xfrm>
          <a:prstGeom prst="rect">
            <a:avLst/>
          </a:prstGeom>
          <a:noFill/>
          <a:ln w="9525">
            <a:noFill/>
          </a:ln>
        </p:spPr>
      </p:pic>
      <p:pic>
        <p:nvPicPr>
          <p:cNvPr id="2" name="图片 1" descr="深色底使用-横"/>
          <p:cNvPicPr>
            <a:picLocks noChangeAspect="1"/>
          </p:cNvPicPr>
          <p:nvPr>
            <p:custDataLst>
              <p:tags r:id="rId5"/>
            </p:custDataLst>
          </p:nvPr>
        </p:nvPicPr>
        <p:blipFill>
          <a:blip r:embed="rId6"/>
          <a:stretch>
            <a:fillRect/>
          </a:stretch>
        </p:blipFill>
        <p:spPr>
          <a:xfrm>
            <a:off x="7235190" y="360045"/>
            <a:ext cx="1522095" cy="276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210510141135"/>
          <p:cNvPicPr>
            <a:picLocks noChangeAspect="1"/>
          </p:cNvPicPr>
          <p:nvPr/>
        </p:nvPicPr>
        <p:blipFill>
          <a:blip r:embed="rId1"/>
          <a:stretch>
            <a:fillRect/>
          </a:stretch>
        </p:blipFill>
        <p:spPr>
          <a:xfrm>
            <a:off x="155575" y="184150"/>
            <a:ext cx="4124325" cy="771525"/>
          </a:xfrm>
          <a:prstGeom prst="rect">
            <a:avLst/>
          </a:prstGeom>
        </p:spPr>
      </p:pic>
      <p:pic>
        <p:nvPicPr>
          <p:cNvPr id="4098" name="图片 2"/>
          <p:cNvPicPr>
            <a:picLocks noChangeAspect="1"/>
          </p:cNvPicPr>
          <p:nvPr>
            <p:ph idx="1"/>
          </p:nvPr>
        </p:nvPicPr>
        <p:blipFill>
          <a:blip r:embed="rId2"/>
          <a:stretch>
            <a:fillRect/>
          </a:stretch>
        </p:blipFill>
        <p:spPr>
          <a:xfrm>
            <a:off x="155575" y="129540"/>
            <a:ext cx="687070" cy="690880"/>
          </a:xfrm>
          <a:prstGeom prst="rect">
            <a:avLst/>
          </a:prstGeom>
          <a:noFill/>
          <a:ln w="9525">
            <a:noFill/>
          </a:ln>
        </p:spPr>
      </p:pic>
      <p:sp>
        <p:nvSpPr>
          <p:cNvPr id="4097" name="直接连接符 1"/>
          <p:cNvSpPr/>
          <p:nvPr/>
        </p:nvSpPr>
        <p:spPr>
          <a:xfrm>
            <a:off x="758429" y="753666"/>
            <a:ext cx="7998619" cy="0"/>
          </a:xfrm>
          <a:prstGeom prst="line">
            <a:avLst/>
          </a:prstGeom>
          <a:ln w="28575" cap="flat" cmpd="sng">
            <a:solidFill>
              <a:srgbClr val="FF0000"/>
            </a:solidFill>
            <a:prstDash val="solid"/>
            <a:bevel/>
            <a:headEnd type="none" w="med" len="med"/>
            <a:tailEnd type="diamond" w="med" len="med"/>
          </a:ln>
        </p:spPr>
      </p:sp>
      <p:sp>
        <p:nvSpPr>
          <p:cNvPr id="6154" name="PA-102255"/>
          <p:cNvSpPr/>
          <p:nvPr/>
        </p:nvSpPr>
        <p:spPr>
          <a:xfrm>
            <a:off x="828675" y="321469"/>
            <a:ext cx="7799785" cy="553085"/>
          </a:xfrm>
          <a:prstGeom prst="rect">
            <a:avLst/>
          </a:prstGeom>
          <a:noFill/>
          <a:ln w="9525">
            <a:noFill/>
          </a:ln>
        </p:spPr>
        <p:txBody>
          <a:bodyPr wrap="square" anchor="t">
            <a:spAutoFit/>
          </a:bodyPr>
          <a:p>
            <a:pPr lvl="0" indent="0"/>
            <a:r>
              <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坚持全面依法治国</a:t>
            </a:r>
            <a:r>
              <a:rPr lang="en-US" altLang="zh-CN"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  </a:t>
            </a:r>
            <a:r>
              <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推进法治中国建设</a:t>
            </a:r>
            <a:endParaRPr lang="zh-CN" altLang="en-US" sz="15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a:p>
            <a:pPr lvl="0" indent="0"/>
            <a:endPar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p:txBody>
      </p:sp>
      <p:pic>
        <p:nvPicPr>
          <p:cNvPr id="6155" name="图片 65" descr="C:/Users/LUOXUAN/AppData/Local/Temp/picturecompress_20210516165101/output_1.pngoutput_1"/>
          <p:cNvPicPr>
            <a:picLocks noChangeAspect="1"/>
          </p:cNvPicPr>
          <p:nvPr/>
        </p:nvPicPr>
        <p:blipFill>
          <a:blip r:embed="rId3"/>
          <a:stretch>
            <a:fillRect/>
          </a:stretch>
        </p:blipFill>
        <p:spPr>
          <a:xfrm>
            <a:off x="97631" y="1437085"/>
            <a:ext cx="2280047" cy="2139553"/>
          </a:xfrm>
          <a:prstGeom prst="rect">
            <a:avLst/>
          </a:prstGeom>
          <a:noFill/>
          <a:ln w="9525">
            <a:noFill/>
          </a:ln>
        </p:spPr>
      </p:pic>
      <p:grpSp>
        <p:nvGrpSpPr>
          <p:cNvPr id="6149" name="组合 9222"/>
          <p:cNvGrpSpPr/>
          <p:nvPr/>
        </p:nvGrpSpPr>
        <p:grpSpPr>
          <a:xfrm>
            <a:off x="2377679" y="859631"/>
            <a:ext cx="609600" cy="607219"/>
            <a:chOff x="0" y="0"/>
            <a:chExt cx="813275" cy="1420084"/>
          </a:xfrm>
        </p:grpSpPr>
        <p:sp>
          <p:nvSpPr>
            <p:cNvPr id="6150" name="圆角矩形 8"/>
            <p:cNvSpPr/>
            <p:nvPr/>
          </p:nvSpPr>
          <p:spPr>
            <a:xfrm>
              <a:off x="0" y="0"/>
              <a:ext cx="813275" cy="1420084"/>
            </a:xfrm>
            <a:prstGeom prst="roundRect">
              <a:avLst>
                <a:gd name="adj" fmla="val 16667"/>
              </a:avLst>
            </a:prstGeom>
            <a:solidFill>
              <a:srgbClr val="FF0000"/>
            </a:solidFill>
            <a:ln w="12700">
              <a:noFill/>
            </a:ln>
          </p:spPr>
          <p:txBody>
            <a:bodyPr wrap="square" anchor="t"/>
            <a:p>
              <a:pPr lvl="0" indent="0" algn="ctr"/>
              <a:endParaRPr lang="zh-CN" altLang="en-US" sz="2250">
                <a:solidFill>
                  <a:srgbClr val="FFFDFB"/>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6151" name="矩形 9"/>
            <p:cNvSpPr/>
            <p:nvPr/>
          </p:nvSpPr>
          <p:spPr>
            <a:xfrm>
              <a:off x="210009" y="179175"/>
              <a:ext cx="480341" cy="1023203"/>
            </a:xfrm>
            <a:prstGeom prst="rect">
              <a:avLst/>
            </a:prstGeom>
            <a:noFill/>
            <a:ln w="9525">
              <a:noFill/>
            </a:ln>
          </p:spPr>
          <p:txBody>
            <a:bodyPr wrap="none" anchor="t">
              <a:spAutoFit/>
            </a:bodyPr>
            <a:p>
              <a:pPr lvl="0" indent="0" algn="ctr"/>
              <a:r>
                <a:rPr lang="en-US" altLang="zh-CN" sz="2250" dirty="0">
                  <a:solidFill>
                    <a:srgbClr val="FFFDFB"/>
                  </a:solidFill>
                  <a:latin typeface="华文中宋" panose="02010600040101010101" pitchFamily="2" charset="-122"/>
                  <a:ea typeface="华文中宋" panose="02010600040101010101" pitchFamily="2" charset="-122"/>
                  <a:sym typeface="华文中宋" panose="02010600040101010101" pitchFamily="2" charset="-122"/>
                </a:rPr>
                <a:t>1</a:t>
              </a:r>
              <a:endParaRPr lang="zh-CN" altLang="en-US" sz="2250" dirty="0">
                <a:solidFill>
                  <a:srgbClr val="FFFDFB"/>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6147" name="圆角矩形 5"/>
          <p:cNvSpPr/>
          <p:nvPr/>
        </p:nvSpPr>
        <p:spPr>
          <a:xfrm>
            <a:off x="2894965" y="935990"/>
            <a:ext cx="5554345" cy="501650"/>
          </a:xfrm>
          <a:prstGeom prst="roundRect">
            <a:avLst>
              <a:gd name="adj" fmla="val 16667"/>
            </a:avLst>
          </a:prstGeom>
          <a:noFill/>
          <a:ln w="19050" cap="flat" cmpd="sng">
            <a:solidFill>
              <a:srgbClr val="FF0000"/>
            </a:solidFill>
            <a:prstDash val="solid"/>
            <a:bevel/>
            <a:headEnd type="none" w="med" len="med"/>
            <a:tailEnd type="none" w="med" len="med"/>
          </a:ln>
        </p:spPr>
        <p:txBody>
          <a:bodyPr wrap="square" anchor="t"/>
          <a:p>
            <a:pPr lvl="0" indent="0"/>
            <a:endParaRPr lang="zh-CN" altLang="en-US" sz="975">
              <a:solidFill>
                <a:srgbClr val="00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9222" name="矩形 6"/>
          <p:cNvSpPr/>
          <p:nvPr/>
        </p:nvSpPr>
        <p:spPr>
          <a:xfrm>
            <a:off x="3117056" y="984647"/>
            <a:ext cx="5311379" cy="311150"/>
          </a:xfrm>
          <a:prstGeom prst="rect">
            <a:avLst/>
          </a:prstGeom>
          <a:noFill/>
          <a:ln w="9525">
            <a:noFill/>
          </a:ln>
        </p:spPr>
        <p:txBody>
          <a:bodyPr wrap="square">
            <a:spAutoFit/>
          </a:bodyPr>
          <a:p>
            <a:pPr fontAlgn="base">
              <a:lnSpc>
                <a:spcPct val="110000"/>
              </a:lnSpc>
            </a:pPr>
            <a:r>
              <a:rPr lang="zh-CN" altLang="en-US" sz="1300" b="1" strike="noStrike" noProof="1" dirty="0">
                <a:solidFill>
                  <a:srgbClr val="000000"/>
                </a:solidFill>
                <a:latin typeface="微软雅黑" panose="020B0503020204020204" pitchFamily="34" charset="-122"/>
                <a:ea typeface="微软雅黑" panose="020B0503020204020204" pitchFamily="34" charset="-122"/>
                <a:cs typeface="+mn-ea"/>
                <a:sym typeface="华文中宋" panose="02010600040101010101" pitchFamily="2" charset="-122"/>
              </a:rPr>
              <a:t>——完善以宪法为核心的中国特色社会主义法律体系</a:t>
            </a:r>
            <a:endParaRPr lang="zh-CN" altLang="en-US" sz="1300" b="1" strike="noStrike" noProof="1" dirty="0">
              <a:solidFill>
                <a:srgbClr val="000000"/>
              </a:solidFill>
              <a:latin typeface="微软雅黑" panose="020B0503020204020204" pitchFamily="34" charset="-122"/>
              <a:ea typeface="微软雅黑" panose="020B0503020204020204" pitchFamily="34" charset="-122"/>
              <a:cs typeface="+mn-ea"/>
              <a:sym typeface="华文中宋" panose="02010600040101010101" pitchFamily="2" charset="-122"/>
            </a:endParaRPr>
          </a:p>
        </p:txBody>
      </p:sp>
      <p:sp>
        <p:nvSpPr>
          <p:cNvPr id="6152" name="圆角矩形 20"/>
          <p:cNvSpPr/>
          <p:nvPr/>
        </p:nvSpPr>
        <p:spPr>
          <a:xfrm>
            <a:off x="2586355" y="1882775"/>
            <a:ext cx="5984875" cy="2312670"/>
          </a:xfrm>
          <a:prstGeom prst="roundRect">
            <a:avLst>
              <a:gd name="adj" fmla="val 16667"/>
            </a:avLst>
          </a:prstGeom>
          <a:noFill/>
          <a:ln w="19050" cap="flat" cmpd="sng">
            <a:solidFill>
              <a:srgbClr val="FF0000"/>
            </a:solidFill>
            <a:prstDash val="solid"/>
            <a:bevel/>
            <a:headEnd type="none" w="med" len="med"/>
            <a:tailEnd type="none" w="med" len="med"/>
          </a:ln>
        </p:spPr>
        <p:txBody>
          <a:bodyPr wrap="square" anchor="t"/>
          <a:p>
            <a:pPr lvl="0" indent="0"/>
            <a:endParaRPr lang="zh-CN" altLang="en-US" sz="975">
              <a:solidFill>
                <a:srgbClr val="00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6153" name="矩形 21"/>
          <p:cNvSpPr/>
          <p:nvPr/>
        </p:nvSpPr>
        <p:spPr>
          <a:xfrm>
            <a:off x="2780030" y="1883410"/>
            <a:ext cx="5669915" cy="1960880"/>
          </a:xfrm>
          <a:prstGeom prst="rect">
            <a:avLst/>
          </a:prstGeom>
          <a:noFill/>
          <a:ln w="9525">
            <a:noFill/>
          </a:ln>
        </p:spPr>
        <p:txBody>
          <a:bodyPr wrap="square" anchor="t">
            <a:spAutoFit/>
          </a:bodyPr>
          <a:p>
            <a:pPr lvl="0" indent="0"/>
            <a:r>
              <a:rPr lang="en-US" altLang="zh-CN" dirty="0"/>
              <a:t>        </a:t>
            </a:r>
            <a:r>
              <a:rPr lang="zh-CN" altLang="en-US" dirty="0"/>
              <a:t>坚持依法治国首先要坚持依宪治国，坚持依法执政首先要坚持依宪执政，坚持宪法确定的中国共产党领导地位不动摇，坚持宪法确定的人民民主专政的国体和人民代表大会制度的政体不动摇。</a:t>
            </a:r>
            <a:r>
              <a:rPr lang="en-US" altLang="zh-CN" dirty="0"/>
              <a:t> </a:t>
            </a:r>
            <a:r>
              <a:rPr lang="zh-CN" altLang="en-US" dirty="0"/>
              <a:t>加强宪法实施和监督，健全保证宪法全面实施的制度体系，更好发挥宪法在治国理政中的重要作用，维护宪法权威。加强重点领域、新兴领域、涉外领域立法，统筹推进国内法治和涉外法治，以良法促进发展、保障善治。推进科学立法、民主立法、依法立法，统筹立改废释纂，增强立法系统性、整体性、协同性、时效性。完善和加强备案审查制度。坚持科学决策、民主决策、依法决策，全面落实重大决策程序制度。</a:t>
            </a:r>
            <a:endParaRPr lang="zh-CN" altLang="en-US" dirty="0"/>
          </a:p>
        </p:txBody>
      </p:sp>
      <p:pic>
        <p:nvPicPr>
          <p:cNvPr id="4" name="图片 3" descr="深色底使用-横"/>
          <p:cNvPicPr>
            <a:picLocks noChangeAspect="1"/>
          </p:cNvPicPr>
          <p:nvPr>
            <p:custDataLst>
              <p:tags r:id="rId4"/>
            </p:custDataLst>
          </p:nvPr>
        </p:nvPicPr>
        <p:blipFill>
          <a:blip r:embed="rId5"/>
          <a:stretch>
            <a:fillRect/>
          </a:stretch>
        </p:blipFill>
        <p:spPr>
          <a:xfrm>
            <a:off x="7235190" y="360045"/>
            <a:ext cx="1522095" cy="276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210510141135"/>
          <p:cNvPicPr>
            <a:picLocks noChangeAspect="1"/>
          </p:cNvPicPr>
          <p:nvPr/>
        </p:nvPicPr>
        <p:blipFill>
          <a:blip r:embed="rId1"/>
          <a:stretch>
            <a:fillRect/>
          </a:stretch>
        </p:blipFill>
        <p:spPr>
          <a:xfrm>
            <a:off x="155575" y="184150"/>
            <a:ext cx="4124325" cy="771525"/>
          </a:xfrm>
          <a:prstGeom prst="rect">
            <a:avLst/>
          </a:prstGeom>
        </p:spPr>
      </p:pic>
      <p:pic>
        <p:nvPicPr>
          <p:cNvPr id="4098" name="图片 2"/>
          <p:cNvPicPr>
            <a:picLocks noChangeAspect="1"/>
          </p:cNvPicPr>
          <p:nvPr>
            <p:ph idx="1"/>
          </p:nvPr>
        </p:nvPicPr>
        <p:blipFill>
          <a:blip r:embed="rId2"/>
          <a:stretch>
            <a:fillRect/>
          </a:stretch>
        </p:blipFill>
        <p:spPr>
          <a:xfrm>
            <a:off x="155575" y="129540"/>
            <a:ext cx="687070" cy="690880"/>
          </a:xfrm>
          <a:prstGeom prst="rect">
            <a:avLst/>
          </a:prstGeom>
          <a:noFill/>
          <a:ln w="9525">
            <a:noFill/>
          </a:ln>
        </p:spPr>
      </p:pic>
      <p:sp>
        <p:nvSpPr>
          <p:cNvPr id="4097" name="直接连接符 1"/>
          <p:cNvSpPr/>
          <p:nvPr/>
        </p:nvSpPr>
        <p:spPr>
          <a:xfrm>
            <a:off x="758429" y="753666"/>
            <a:ext cx="7998619" cy="0"/>
          </a:xfrm>
          <a:prstGeom prst="line">
            <a:avLst/>
          </a:prstGeom>
          <a:ln w="28575" cap="flat" cmpd="sng">
            <a:solidFill>
              <a:srgbClr val="FF0000"/>
            </a:solidFill>
            <a:prstDash val="solid"/>
            <a:bevel/>
            <a:headEnd type="none" w="med" len="med"/>
            <a:tailEnd type="diamond" w="med" len="med"/>
          </a:ln>
        </p:spPr>
      </p:sp>
      <p:sp>
        <p:nvSpPr>
          <p:cNvPr id="6154" name="PA-102255"/>
          <p:cNvSpPr/>
          <p:nvPr/>
        </p:nvSpPr>
        <p:spPr>
          <a:xfrm>
            <a:off x="828675" y="321469"/>
            <a:ext cx="7799785" cy="553085"/>
          </a:xfrm>
          <a:prstGeom prst="rect">
            <a:avLst/>
          </a:prstGeom>
          <a:noFill/>
          <a:ln w="9525">
            <a:noFill/>
          </a:ln>
        </p:spPr>
        <p:txBody>
          <a:bodyPr wrap="square" anchor="t">
            <a:spAutoFit/>
          </a:bodyPr>
          <a:p>
            <a:pPr lvl="0" indent="0"/>
            <a:r>
              <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坚持全面依法治国</a:t>
            </a:r>
            <a:r>
              <a:rPr lang="en-US" altLang="zh-CN"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  </a:t>
            </a:r>
            <a:r>
              <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推进法治中国建设</a:t>
            </a:r>
            <a:endParaRPr lang="zh-CN" altLang="en-US" sz="15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a:p>
            <a:pPr lvl="0" indent="0"/>
            <a:endPar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p:txBody>
      </p:sp>
      <p:pic>
        <p:nvPicPr>
          <p:cNvPr id="6155" name="图片 65" descr="C:/Users/LUOXUAN/AppData/Local/Temp/picturecompress_20210516165101/output_1.pngoutput_1"/>
          <p:cNvPicPr>
            <a:picLocks noChangeAspect="1"/>
          </p:cNvPicPr>
          <p:nvPr/>
        </p:nvPicPr>
        <p:blipFill>
          <a:blip r:embed="rId3"/>
          <a:stretch>
            <a:fillRect/>
          </a:stretch>
        </p:blipFill>
        <p:spPr>
          <a:xfrm>
            <a:off x="97631" y="1437085"/>
            <a:ext cx="2280047" cy="2139553"/>
          </a:xfrm>
          <a:prstGeom prst="rect">
            <a:avLst/>
          </a:prstGeom>
          <a:noFill/>
          <a:ln w="9525">
            <a:noFill/>
          </a:ln>
        </p:spPr>
      </p:pic>
      <p:grpSp>
        <p:nvGrpSpPr>
          <p:cNvPr id="6149" name="组合 9222"/>
          <p:cNvGrpSpPr/>
          <p:nvPr/>
        </p:nvGrpSpPr>
        <p:grpSpPr>
          <a:xfrm>
            <a:off x="2377679" y="859631"/>
            <a:ext cx="609600" cy="607219"/>
            <a:chOff x="0" y="0"/>
            <a:chExt cx="813275" cy="1420084"/>
          </a:xfrm>
        </p:grpSpPr>
        <p:sp>
          <p:nvSpPr>
            <p:cNvPr id="6150" name="圆角矩形 8"/>
            <p:cNvSpPr/>
            <p:nvPr/>
          </p:nvSpPr>
          <p:spPr>
            <a:xfrm>
              <a:off x="0" y="0"/>
              <a:ext cx="813275" cy="1420084"/>
            </a:xfrm>
            <a:prstGeom prst="roundRect">
              <a:avLst>
                <a:gd name="adj" fmla="val 16667"/>
              </a:avLst>
            </a:prstGeom>
            <a:solidFill>
              <a:srgbClr val="FF0000"/>
            </a:solidFill>
            <a:ln w="12700">
              <a:noFill/>
            </a:ln>
          </p:spPr>
          <p:txBody>
            <a:bodyPr wrap="square" anchor="t"/>
            <a:p>
              <a:pPr lvl="0" indent="0" algn="ctr"/>
              <a:endParaRPr lang="zh-CN" altLang="en-US" sz="2250">
                <a:solidFill>
                  <a:srgbClr val="FFFDFB"/>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6151" name="矩形 9"/>
            <p:cNvSpPr/>
            <p:nvPr/>
          </p:nvSpPr>
          <p:spPr>
            <a:xfrm>
              <a:off x="210009" y="179175"/>
              <a:ext cx="480341" cy="1023203"/>
            </a:xfrm>
            <a:prstGeom prst="rect">
              <a:avLst/>
            </a:prstGeom>
            <a:noFill/>
            <a:ln w="9525">
              <a:noFill/>
            </a:ln>
          </p:spPr>
          <p:txBody>
            <a:bodyPr wrap="none" anchor="t">
              <a:spAutoFit/>
            </a:bodyPr>
            <a:p>
              <a:pPr lvl="0" indent="0" algn="ctr"/>
              <a:r>
                <a:rPr lang="en-US" altLang="zh-CN" sz="2250" dirty="0">
                  <a:solidFill>
                    <a:srgbClr val="FFFDFB"/>
                  </a:solidFill>
                  <a:latin typeface="华文中宋" panose="02010600040101010101" pitchFamily="2" charset="-122"/>
                  <a:ea typeface="华文中宋" panose="02010600040101010101" pitchFamily="2" charset="-122"/>
                  <a:sym typeface="华文中宋" panose="02010600040101010101" pitchFamily="2" charset="-122"/>
                </a:rPr>
                <a:t>2</a:t>
              </a:r>
              <a:endParaRPr lang="zh-CN" altLang="en-US" sz="2250" dirty="0">
                <a:solidFill>
                  <a:srgbClr val="FFFDFB"/>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6147" name="圆角矩形 5"/>
          <p:cNvSpPr/>
          <p:nvPr/>
        </p:nvSpPr>
        <p:spPr>
          <a:xfrm>
            <a:off x="2894965" y="935990"/>
            <a:ext cx="5626735" cy="501650"/>
          </a:xfrm>
          <a:prstGeom prst="roundRect">
            <a:avLst>
              <a:gd name="adj" fmla="val 16667"/>
            </a:avLst>
          </a:prstGeom>
          <a:noFill/>
          <a:ln w="19050" cap="flat" cmpd="sng">
            <a:solidFill>
              <a:srgbClr val="FF0000"/>
            </a:solidFill>
            <a:prstDash val="solid"/>
            <a:bevel/>
            <a:headEnd type="none" w="med" len="med"/>
            <a:tailEnd type="none" w="med" len="med"/>
          </a:ln>
        </p:spPr>
        <p:txBody>
          <a:bodyPr wrap="square" anchor="t"/>
          <a:p>
            <a:pPr lvl="0" indent="0"/>
            <a:endParaRPr lang="zh-CN" altLang="en-US" sz="975">
              <a:solidFill>
                <a:srgbClr val="00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9222" name="矩形 6"/>
          <p:cNvSpPr/>
          <p:nvPr/>
        </p:nvSpPr>
        <p:spPr>
          <a:xfrm>
            <a:off x="3117056" y="984647"/>
            <a:ext cx="5311379" cy="311150"/>
          </a:xfrm>
          <a:prstGeom prst="rect">
            <a:avLst/>
          </a:prstGeom>
          <a:noFill/>
          <a:ln w="9525">
            <a:noFill/>
          </a:ln>
        </p:spPr>
        <p:txBody>
          <a:bodyPr wrap="square">
            <a:spAutoFit/>
          </a:bodyPr>
          <a:p>
            <a:pPr fontAlgn="base">
              <a:lnSpc>
                <a:spcPct val="110000"/>
              </a:lnSpc>
            </a:pPr>
            <a:r>
              <a:rPr lang="zh-CN" altLang="en-US" sz="1300" b="1" strike="noStrike" noProof="1" dirty="0">
                <a:solidFill>
                  <a:srgbClr val="000000"/>
                </a:solidFill>
                <a:latin typeface="微软雅黑" panose="020B0503020204020204" pitchFamily="34" charset="-122"/>
                <a:ea typeface="微软雅黑" panose="020B0503020204020204" pitchFamily="34" charset="-122"/>
                <a:cs typeface="+mn-ea"/>
                <a:sym typeface="华文中宋" panose="02010600040101010101" pitchFamily="2" charset="-122"/>
              </a:rPr>
              <a:t>——扎实推进依法行政</a:t>
            </a:r>
            <a:endParaRPr lang="zh-CN" altLang="en-US" sz="1300" b="1" strike="noStrike" noProof="1" dirty="0">
              <a:solidFill>
                <a:srgbClr val="000000"/>
              </a:solidFill>
              <a:latin typeface="微软雅黑" panose="020B0503020204020204" pitchFamily="34" charset="-122"/>
              <a:ea typeface="微软雅黑" panose="020B0503020204020204" pitchFamily="34" charset="-122"/>
              <a:cs typeface="+mn-ea"/>
              <a:sym typeface="华文中宋" panose="02010600040101010101" pitchFamily="2" charset="-122"/>
            </a:endParaRPr>
          </a:p>
        </p:txBody>
      </p:sp>
      <p:sp>
        <p:nvSpPr>
          <p:cNvPr id="6152" name="圆角矩形 20"/>
          <p:cNvSpPr/>
          <p:nvPr/>
        </p:nvSpPr>
        <p:spPr>
          <a:xfrm>
            <a:off x="2586355" y="1882775"/>
            <a:ext cx="5841365" cy="2125980"/>
          </a:xfrm>
          <a:prstGeom prst="roundRect">
            <a:avLst>
              <a:gd name="adj" fmla="val 16667"/>
            </a:avLst>
          </a:prstGeom>
          <a:noFill/>
          <a:ln w="19050" cap="flat" cmpd="sng">
            <a:solidFill>
              <a:srgbClr val="FF0000"/>
            </a:solidFill>
            <a:prstDash val="solid"/>
            <a:bevel/>
            <a:headEnd type="none" w="med" len="med"/>
            <a:tailEnd type="none" w="med" len="med"/>
          </a:ln>
        </p:spPr>
        <p:txBody>
          <a:bodyPr wrap="square" anchor="t"/>
          <a:p>
            <a:pPr lvl="0" indent="0"/>
            <a:endParaRPr lang="zh-CN" altLang="en-US" sz="975">
              <a:solidFill>
                <a:srgbClr val="00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6153" name="矩形 21"/>
          <p:cNvSpPr/>
          <p:nvPr/>
        </p:nvSpPr>
        <p:spPr>
          <a:xfrm>
            <a:off x="2780030" y="1883410"/>
            <a:ext cx="5669915" cy="1545590"/>
          </a:xfrm>
          <a:prstGeom prst="rect">
            <a:avLst/>
          </a:prstGeom>
          <a:noFill/>
          <a:ln w="9525">
            <a:noFill/>
          </a:ln>
        </p:spPr>
        <p:txBody>
          <a:bodyPr wrap="square" anchor="t">
            <a:spAutoFit/>
          </a:bodyPr>
          <a:p>
            <a:pPr lvl="0" indent="0"/>
            <a:r>
              <a:rPr lang="en-US" altLang="zh-CN" dirty="0"/>
              <a:t>        </a:t>
            </a:r>
            <a:r>
              <a:rPr lang="zh-CN" altLang="en-US" dirty="0"/>
              <a:t>法治政府建设是全面依法治国的重点任务和主体工程。转变政府职能，优化政府职责体系和组织结构，推进机构、职能、权限、程序、责任法定化，提高行政效率和公信力。深化事业单位改革。深化行政执法体制改革，全面推进严格规范公正文明执法，加大关系群众切身利益的重点领域执法力度，完善行政执法程序，健全行政裁量基准。强化行政执法监督机制和能力建设，严格落实行政执法责任制和责任追究制度。完善基层综合执法体制机制。</a:t>
            </a:r>
            <a:endParaRPr lang="zh-CN" altLang="en-US" dirty="0"/>
          </a:p>
        </p:txBody>
      </p:sp>
      <p:pic>
        <p:nvPicPr>
          <p:cNvPr id="4" name="图片 3" descr="深色底使用-横"/>
          <p:cNvPicPr>
            <a:picLocks noChangeAspect="1"/>
          </p:cNvPicPr>
          <p:nvPr>
            <p:custDataLst>
              <p:tags r:id="rId4"/>
            </p:custDataLst>
          </p:nvPr>
        </p:nvPicPr>
        <p:blipFill>
          <a:blip r:embed="rId5"/>
          <a:stretch>
            <a:fillRect/>
          </a:stretch>
        </p:blipFill>
        <p:spPr>
          <a:xfrm>
            <a:off x="7235190" y="360045"/>
            <a:ext cx="1522095" cy="276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210510141135"/>
          <p:cNvPicPr>
            <a:picLocks noChangeAspect="1"/>
          </p:cNvPicPr>
          <p:nvPr/>
        </p:nvPicPr>
        <p:blipFill>
          <a:blip r:embed="rId1"/>
          <a:stretch>
            <a:fillRect/>
          </a:stretch>
        </p:blipFill>
        <p:spPr>
          <a:xfrm>
            <a:off x="155575" y="184150"/>
            <a:ext cx="4124325" cy="771525"/>
          </a:xfrm>
          <a:prstGeom prst="rect">
            <a:avLst/>
          </a:prstGeom>
        </p:spPr>
      </p:pic>
      <p:pic>
        <p:nvPicPr>
          <p:cNvPr id="4098" name="图片 2"/>
          <p:cNvPicPr>
            <a:picLocks noChangeAspect="1"/>
          </p:cNvPicPr>
          <p:nvPr>
            <p:ph idx="1"/>
          </p:nvPr>
        </p:nvPicPr>
        <p:blipFill>
          <a:blip r:embed="rId2"/>
          <a:stretch>
            <a:fillRect/>
          </a:stretch>
        </p:blipFill>
        <p:spPr>
          <a:xfrm>
            <a:off x="155575" y="129540"/>
            <a:ext cx="687070" cy="690880"/>
          </a:xfrm>
          <a:prstGeom prst="rect">
            <a:avLst/>
          </a:prstGeom>
          <a:noFill/>
          <a:ln w="9525">
            <a:noFill/>
          </a:ln>
        </p:spPr>
      </p:pic>
      <p:sp>
        <p:nvSpPr>
          <p:cNvPr id="4097" name="直接连接符 1"/>
          <p:cNvSpPr/>
          <p:nvPr/>
        </p:nvSpPr>
        <p:spPr>
          <a:xfrm>
            <a:off x="758429" y="753666"/>
            <a:ext cx="7998619" cy="0"/>
          </a:xfrm>
          <a:prstGeom prst="line">
            <a:avLst/>
          </a:prstGeom>
          <a:ln w="28575" cap="flat" cmpd="sng">
            <a:solidFill>
              <a:srgbClr val="FF0000"/>
            </a:solidFill>
            <a:prstDash val="solid"/>
            <a:bevel/>
            <a:headEnd type="none" w="med" len="med"/>
            <a:tailEnd type="diamond" w="med" len="med"/>
          </a:ln>
        </p:spPr>
      </p:sp>
      <p:sp>
        <p:nvSpPr>
          <p:cNvPr id="6154" name="PA-102255"/>
          <p:cNvSpPr/>
          <p:nvPr/>
        </p:nvSpPr>
        <p:spPr>
          <a:xfrm>
            <a:off x="828675" y="321469"/>
            <a:ext cx="7799785" cy="553085"/>
          </a:xfrm>
          <a:prstGeom prst="rect">
            <a:avLst/>
          </a:prstGeom>
          <a:noFill/>
          <a:ln w="9525">
            <a:noFill/>
          </a:ln>
        </p:spPr>
        <p:txBody>
          <a:bodyPr wrap="square" anchor="t">
            <a:spAutoFit/>
          </a:bodyPr>
          <a:p>
            <a:pPr lvl="0" indent="0"/>
            <a:r>
              <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坚持全面依法治国</a:t>
            </a:r>
            <a:r>
              <a:rPr lang="en-US" altLang="zh-CN"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  </a:t>
            </a:r>
            <a:r>
              <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推进法治中国建设</a:t>
            </a:r>
            <a:endParaRPr lang="zh-CN" altLang="en-US" sz="15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a:p>
            <a:pPr lvl="0" indent="0"/>
            <a:endPar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p:txBody>
      </p:sp>
      <p:pic>
        <p:nvPicPr>
          <p:cNvPr id="6155" name="图片 65" descr="C:/Users/LUOXUAN/AppData/Local/Temp/picturecompress_20210516165101/output_1.pngoutput_1"/>
          <p:cNvPicPr>
            <a:picLocks noChangeAspect="1"/>
          </p:cNvPicPr>
          <p:nvPr/>
        </p:nvPicPr>
        <p:blipFill>
          <a:blip r:embed="rId3"/>
          <a:stretch>
            <a:fillRect/>
          </a:stretch>
        </p:blipFill>
        <p:spPr>
          <a:xfrm>
            <a:off x="97631" y="1437085"/>
            <a:ext cx="2280047" cy="2139553"/>
          </a:xfrm>
          <a:prstGeom prst="rect">
            <a:avLst/>
          </a:prstGeom>
          <a:noFill/>
          <a:ln w="9525">
            <a:noFill/>
          </a:ln>
        </p:spPr>
      </p:pic>
      <p:grpSp>
        <p:nvGrpSpPr>
          <p:cNvPr id="6149" name="组合 9222"/>
          <p:cNvGrpSpPr/>
          <p:nvPr/>
        </p:nvGrpSpPr>
        <p:grpSpPr>
          <a:xfrm>
            <a:off x="2377679" y="859631"/>
            <a:ext cx="609600" cy="607219"/>
            <a:chOff x="0" y="0"/>
            <a:chExt cx="813275" cy="1420084"/>
          </a:xfrm>
        </p:grpSpPr>
        <p:sp>
          <p:nvSpPr>
            <p:cNvPr id="6150" name="圆角矩形 8"/>
            <p:cNvSpPr/>
            <p:nvPr/>
          </p:nvSpPr>
          <p:spPr>
            <a:xfrm>
              <a:off x="0" y="0"/>
              <a:ext cx="813275" cy="1420084"/>
            </a:xfrm>
            <a:prstGeom prst="roundRect">
              <a:avLst>
                <a:gd name="adj" fmla="val 16667"/>
              </a:avLst>
            </a:prstGeom>
            <a:solidFill>
              <a:srgbClr val="FF0000"/>
            </a:solidFill>
            <a:ln w="12700">
              <a:noFill/>
            </a:ln>
          </p:spPr>
          <p:txBody>
            <a:bodyPr wrap="square" anchor="t"/>
            <a:p>
              <a:pPr lvl="0" indent="0" algn="ctr"/>
              <a:endParaRPr lang="zh-CN" altLang="en-US" sz="2250">
                <a:solidFill>
                  <a:srgbClr val="FFFDFB"/>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6151" name="矩形 9"/>
            <p:cNvSpPr/>
            <p:nvPr/>
          </p:nvSpPr>
          <p:spPr>
            <a:xfrm>
              <a:off x="210009" y="179175"/>
              <a:ext cx="480341" cy="1023203"/>
            </a:xfrm>
            <a:prstGeom prst="rect">
              <a:avLst/>
            </a:prstGeom>
            <a:noFill/>
            <a:ln w="9525">
              <a:noFill/>
            </a:ln>
          </p:spPr>
          <p:txBody>
            <a:bodyPr wrap="none" anchor="t">
              <a:spAutoFit/>
            </a:bodyPr>
            <a:p>
              <a:pPr lvl="0" indent="0" algn="ctr"/>
              <a:r>
                <a:rPr lang="en-US" altLang="zh-CN" sz="2250" dirty="0">
                  <a:solidFill>
                    <a:srgbClr val="FFFDFB"/>
                  </a:solidFill>
                  <a:latin typeface="华文中宋" panose="02010600040101010101" pitchFamily="2" charset="-122"/>
                  <a:ea typeface="华文中宋" panose="02010600040101010101" pitchFamily="2" charset="-122"/>
                  <a:sym typeface="华文中宋" panose="02010600040101010101" pitchFamily="2" charset="-122"/>
                </a:rPr>
                <a:t>3</a:t>
              </a:r>
              <a:endParaRPr lang="zh-CN" altLang="en-US" sz="2250" dirty="0">
                <a:solidFill>
                  <a:srgbClr val="FFFDFB"/>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6147" name="圆角矩形 5"/>
          <p:cNvSpPr/>
          <p:nvPr/>
        </p:nvSpPr>
        <p:spPr>
          <a:xfrm>
            <a:off x="2894965" y="935990"/>
            <a:ext cx="5626735" cy="501650"/>
          </a:xfrm>
          <a:prstGeom prst="roundRect">
            <a:avLst>
              <a:gd name="adj" fmla="val 16667"/>
            </a:avLst>
          </a:prstGeom>
          <a:noFill/>
          <a:ln w="19050" cap="flat" cmpd="sng">
            <a:solidFill>
              <a:srgbClr val="FF0000"/>
            </a:solidFill>
            <a:prstDash val="solid"/>
            <a:bevel/>
            <a:headEnd type="none" w="med" len="med"/>
            <a:tailEnd type="none" w="med" len="med"/>
          </a:ln>
        </p:spPr>
        <p:txBody>
          <a:bodyPr wrap="square" anchor="t"/>
          <a:p>
            <a:pPr lvl="0" indent="0"/>
            <a:endParaRPr lang="zh-CN" altLang="en-US" sz="975">
              <a:solidFill>
                <a:srgbClr val="00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9222" name="矩形 6"/>
          <p:cNvSpPr/>
          <p:nvPr/>
        </p:nvSpPr>
        <p:spPr>
          <a:xfrm>
            <a:off x="3117056" y="984647"/>
            <a:ext cx="5311379" cy="311150"/>
          </a:xfrm>
          <a:prstGeom prst="rect">
            <a:avLst/>
          </a:prstGeom>
          <a:noFill/>
          <a:ln w="9525">
            <a:noFill/>
          </a:ln>
        </p:spPr>
        <p:txBody>
          <a:bodyPr wrap="square">
            <a:spAutoFit/>
          </a:bodyPr>
          <a:p>
            <a:pPr fontAlgn="base">
              <a:lnSpc>
                <a:spcPct val="110000"/>
              </a:lnSpc>
            </a:pPr>
            <a:r>
              <a:rPr lang="zh-CN" altLang="en-US" sz="1300" b="1" strike="noStrike" noProof="1" dirty="0">
                <a:solidFill>
                  <a:srgbClr val="000000"/>
                </a:solidFill>
                <a:latin typeface="微软雅黑" panose="020B0503020204020204" pitchFamily="34" charset="-122"/>
                <a:ea typeface="微软雅黑" panose="020B0503020204020204" pitchFamily="34" charset="-122"/>
                <a:cs typeface="+mn-ea"/>
                <a:sym typeface="华文中宋" panose="02010600040101010101" pitchFamily="2" charset="-122"/>
              </a:rPr>
              <a:t>——严格公正司法</a:t>
            </a:r>
            <a:endParaRPr lang="zh-CN" altLang="en-US" sz="1300" b="1" strike="noStrike" noProof="1" dirty="0">
              <a:solidFill>
                <a:srgbClr val="000000"/>
              </a:solidFill>
              <a:latin typeface="微软雅黑" panose="020B0503020204020204" pitchFamily="34" charset="-122"/>
              <a:ea typeface="微软雅黑" panose="020B0503020204020204" pitchFamily="34" charset="-122"/>
              <a:cs typeface="+mn-ea"/>
              <a:sym typeface="华文中宋" panose="02010600040101010101" pitchFamily="2" charset="-122"/>
            </a:endParaRPr>
          </a:p>
        </p:txBody>
      </p:sp>
      <p:sp>
        <p:nvSpPr>
          <p:cNvPr id="6152" name="圆角矩形 20"/>
          <p:cNvSpPr/>
          <p:nvPr/>
        </p:nvSpPr>
        <p:spPr>
          <a:xfrm>
            <a:off x="2586355" y="1882775"/>
            <a:ext cx="5841365" cy="2125980"/>
          </a:xfrm>
          <a:prstGeom prst="roundRect">
            <a:avLst>
              <a:gd name="adj" fmla="val 16667"/>
            </a:avLst>
          </a:prstGeom>
          <a:noFill/>
          <a:ln w="19050" cap="flat" cmpd="sng">
            <a:solidFill>
              <a:srgbClr val="FF0000"/>
            </a:solidFill>
            <a:prstDash val="solid"/>
            <a:bevel/>
            <a:headEnd type="none" w="med" len="med"/>
            <a:tailEnd type="none" w="med" len="med"/>
          </a:ln>
        </p:spPr>
        <p:txBody>
          <a:bodyPr wrap="square" anchor="t"/>
          <a:p>
            <a:pPr lvl="0" indent="0"/>
            <a:endParaRPr lang="zh-CN" altLang="en-US" sz="975">
              <a:solidFill>
                <a:srgbClr val="00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6153" name="矩形 21"/>
          <p:cNvSpPr/>
          <p:nvPr/>
        </p:nvSpPr>
        <p:spPr>
          <a:xfrm>
            <a:off x="2780030" y="1883410"/>
            <a:ext cx="5669915" cy="1337945"/>
          </a:xfrm>
          <a:prstGeom prst="rect">
            <a:avLst/>
          </a:prstGeom>
          <a:noFill/>
          <a:ln w="9525">
            <a:noFill/>
          </a:ln>
        </p:spPr>
        <p:txBody>
          <a:bodyPr wrap="square" anchor="t">
            <a:spAutoFit/>
          </a:bodyPr>
          <a:p>
            <a:pPr lvl="0" indent="0"/>
            <a:r>
              <a:rPr lang="en-US" altLang="zh-CN" dirty="0"/>
              <a:t>        </a:t>
            </a:r>
            <a:r>
              <a:rPr lang="zh-CN" altLang="en-US" dirty="0"/>
              <a:t>公正司法是维护社会公平正义的最后一道防线。深化司法体制综合配套改革，全面准确落实司法责任制，加快建设公正高效权威的社会主义司法制度，努力让人民群众在每一个司法案件中感受到公平正义。规范司法权力运行，健全公安机关、检察机关、审判机关、司法行政机关各司其职、相互配合、相互制约的体制机制。强化对司法活动的制约监督，促进司法公正。加强检察机关法律监督工作。完善公益诉讼制度。</a:t>
            </a:r>
            <a:endParaRPr lang="zh-CN" altLang="en-US" dirty="0"/>
          </a:p>
        </p:txBody>
      </p:sp>
      <p:pic>
        <p:nvPicPr>
          <p:cNvPr id="4" name="图片 3" descr="深色底使用-横"/>
          <p:cNvPicPr>
            <a:picLocks noChangeAspect="1"/>
          </p:cNvPicPr>
          <p:nvPr>
            <p:custDataLst>
              <p:tags r:id="rId4"/>
            </p:custDataLst>
          </p:nvPr>
        </p:nvPicPr>
        <p:blipFill>
          <a:blip r:embed="rId5"/>
          <a:stretch>
            <a:fillRect/>
          </a:stretch>
        </p:blipFill>
        <p:spPr>
          <a:xfrm>
            <a:off x="7235190" y="360045"/>
            <a:ext cx="1522095" cy="276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210510141135"/>
          <p:cNvPicPr>
            <a:picLocks noChangeAspect="1"/>
          </p:cNvPicPr>
          <p:nvPr/>
        </p:nvPicPr>
        <p:blipFill>
          <a:blip r:embed="rId1"/>
          <a:stretch>
            <a:fillRect/>
          </a:stretch>
        </p:blipFill>
        <p:spPr>
          <a:xfrm>
            <a:off x="155575" y="184150"/>
            <a:ext cx="4124325" cy="771525"/>
          </a:xfrm>
          <a:prstGeom prst="rect">
            <a:avLst/>
          </a:prstGeom>
        </p:spPr>
      </p:pic>
      <p:pic>
        <p:nvPicPr>
          <p:cNvPr id="4098" name="图片 2"/>
          <p:cNvPicPr>
            <a:picLocks noChangeAspect="1"/>
          </p:cNvPicPr>
          <p:nvPr>
            <p:ph idx="1"/>
          </p:nvPr>
        </p:nvPicPr>
        <p:blipFill>
          <a:blip r:embed="rId2"/>
          <a:stretch>
            <a:fillRect/>
          </a:stretch>
        </p:blipFill>
        <p:spPr>
          <a:xfrm>
            <a:off x="155575" y="129540"/>
            <a:ext cx="687070" cy="690880"/>
          </a:xfrm>
          <a:prstGeom prst="rect">
            <a:avLst/>
          </a:prstGeom>
          <a:noFill/>
          <a:ln w="9525">
            <a:noFill/>
          </a:ln>
        </p:spPr>
      </p:pic>
      <p:sp>
        <p:nvSpPr>
          <p:cNvPr id="4097" name="直接连接符 1"/>
          <p:cNvSpPr/>
          <p:nvPr/>
        </p:nvSpPr>
        <p:spPr>
          <a:xfrm>
            <a:off x="758429" y="753666"/>
            <a:ext cx="7998619" cy="0"/>
          </a:xfrm>
          <a:prstGeom prst="line">
            <a:avLst/>
          </a:prstGeom>
          <a:ln w="28575" cap="flat" cmpd="sng">
            <a:solidFill>
              <a:srgbClr val="FF0000"/>
            </a:solidFill>
            <a:prstDash val="solid"/>
            <a:bevel/>
            <a:headEnd type="none" w="med" len="med"/>
            <a:tailEnd type="diamond" w="med" len="med"/>
          </a:ln>
        </p:spPr>
      </p:sp>
      <p:sp>
        <p:nvSpPr>
          <p:cNvPr id="6154" name="PA-102255"/>
          <p:cNvSpPr/>
          <p:nvPr/>
        </p:nvSpPr>
        <p:spPr>
          <a:xfrm>
            <a:off x="828675" y="321469"/>
            <a:ext cx="7799785" cy="553085"/>
          </a:xfrm>
          <a:prstGeom prst="rect">
            <a:avLst/>
          </a:prstGeom>
          <a:noFill/>
          <a:ln w="9525">
            <a:noFill/>
          </a:ln>
        </p:spPr>
        <p:txBody>
          <a:bodyPr wrap="square" anchor="t">
            <a:spAutoFit/>
          </a:bodyPr>
          <a:p>
            <a:pPr lvl="0" indent="0"/>
            <a:r>
              <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坚持全面依法治国</a:t>
            </a:r>
            <a:r>
              <a:rPr lang="en-US" altLang="zh-CN"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  </a:t>
            </a:r>
            <a:r>
              <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rPr>
              <a:t>推进法治中国建设</a:t>
            </a:r>
            <a:endParaRPr lang="zh-CN" altLang="en-US" sz="1500" b="1" strike="noStrike" noProof="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a:p>
            <a:pPr lvl="0" indent="0"/>
            <a:endParaRPr lang="zh-CN" altLang="en-US" sz="1500" b="1" dirty="0">
              <a:solidFill>
                <a:srgbClr val="FF0000"/>
              </a:solidFill>
              <a:latin typeface="微软雅黑" panose="020B0503020204020204" pitchFamily="34" charset="-122"/>
              <a:ea typeface="微软雅黑" panose="020B0503020204020204" pitchFamily="34" charset="-122"/>
              <a:sym typeface="华文中宋" panose="02010600040101010101" pitchFamily="2" charset="-122"/>
            </a:endParaRPr>
          </a:p>
        </p:txBody>
      </p:sp>
      <p:pic>
        <p:nvPicPr>
          <p:cNvPr id="6155" name="图片 65" descr="C:/Users/LUOXUAN/AppData/Local/Temp/picturecompress_20210516165101/output_1.pngoutput_1"/>
          <p:cNvPicPr>
            <a:picLocks noChangeAspect="1"/>
          </p:cNvPicPr>
          <p:nvPr/>
        </p:nvPicPr>
        <p:blipFill>
          <a:blip r:embed="rId3"/>
          <a:stretch>
            <a:fillRect/>
          </a:stretch>
        </p:blipFill>
        <p:spPr>
          <a:xfrm>
            <a:off x="97631" y="1437085"/>
            <a:ext cx="2280047" cy="2139553"/>
          </a:xfrm>
          <a:prstGeom prst="rect">
            <a:avLst/>
          </a:prstGeom>
          <a:noFill/>
          <a:ln w="9525">
            <a:noFill/>
          </a:ln>
        </p:spPr>
      </p:pic>
      <p:grpSp>
        <p:nvGrpSpPr>
          <p:cNvPr id="6149" name="组合 9222"/>
          <p:cNvGrpSpPr/>
          <p:nvPr/>
        </p:nvGrpSpPr>
        <p:grpSpPr>
          <a:xfrm>
            <a:off x="2377679" y="859631"/>
            <a:ext cx="609600" cy="607219"/>
            <a:chOff x="0" y="0"/>
            <a:chExt cx="813275" cy="1420084"/>
          </a:xfrm>
        </p:grpSpPr>
        <p:sp>
          <p:nvSpPr>
            <p:cNvPr id="6150" name="圆角矩形 8"/>
            <p:cNvSpPr/>
            <p:nvPr/>
          </p:nvSpPr>
          <p:spPr>
            <a:xfrm>
              <a:off x="0" y="0"/>
              <a:ext cx="813275" cy="1420084"/>
            </a:xfrm>
            <a:prstGeom prst="roundRect">
              <a:avLst>
                <a:gd name="adj" fmla="val 16667"/>
              </a:avLst>
            </a:prstGeom>
            <a:solidFill>
              <a:srgbClr val="FF0000"/>
            </a:solidFill>
            <a:ln w="12700">
              <a:noFill/>
            </a:ln>
          </p:spPr>
          <p:txBody>
            <a:bodyPr wrap="square" anchor="t"/>
            <a:p>
              <a:pPr lvl="0" indent="0" algn="ctr"/>
              <a:endParaRPr lang="zh-CN" altLang="en-US" sz="2250">
                <a:solidFill>
                  <a:srgbClr val="FFFDFB"/>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6151" name="矩形 9"/>
            <p:cNvSpPr/>
            <p:nvPr/>
          </p:nvSpPr>
          <p:spPr>
            <a:xfrm>
              <a:off x="210009" y="179175"/>
              <a:ext cx="480341" cy="1023203"/>
            </a:xfrm>
            <a:prstGeom prst="rect">
              <a:avLst/>
            </a:prstGeom>
            <a:noFill/>
            <a:ln w="9525">
              <a:noFill/>
            </a:ln>
          </p:spPr>
          <p:txBody>
            <a:bodyPr wrap="none" anchor="t">
              <a:spAutoFit/>
            </a:bodyPr>
            <a:p>
              <a:pPr lvl="0" indent="0" algn="ctr"/>
              <a:r>
                <a:rPr lang="en-US" altLang="zh-CN" sz="2250" dirty="0">
                  <a:solidFill>
                    <a:srgbClr val="FFFDFB"/>
                  </a:solidFill>
                  <a:latin typeface="华文中宋" panose="02010600040101010101" pitchFamily="2" charset="-122"/>
                  <a:ea typeface="华文中宋" panose="02010600040101010101" pitchFamily="2" charset="-122"/>
                  <a:sym typeface="华文中宋" panose="02010600040101010101" pitchFamily="2" charset="-122"/>
                </a:rPr>
                <a:t>4</a:t>
              </a:r>
              <a:endParaRPr lang="en-US" altLang="zh-CN" sz="2250" dirty="0">
                <a:solidFill>
                  <a:srgbClr val="FFFDFB"/>
                </a:solidFill>
                <a:latin typeface="华文中宋" panose="02010600040101010101" pitchFamily="2" charset="-122"/>
                <a:ea typeface="华文中宋" panose="02010600040101010101" pitchFamily="2" charset="-122"/>
                <a:sym typeface="华文中宋" panose="02010600040101010101" pitchFamily="2" charset="-122"/>
              </a:endParaRPr>
            </a:p>
          </p:txBody>
        </p:sp>
      </p:grpSp>
      <p:sp>
        <p:nvSpPr>
          <p:cNvPr id="6147" name="圆角矩形 5"/>
          <p:cNvSpPr/>
          <p:nvPr/>
        </p:nvSpPr>
        <p:spPr>
          <a:xfrm>
            <a:off x="2894965" y="935990"/>
            <a:ext cx="5626735" cy="501650"/>
          </a:xfrm>
          <a:prstGeom prst="roundRect">
            <a:avLst>
              <a:gd name="adj" fmla="val 16667"/>
            </a:avLst>
          </a:prstGeom>
          <a:noFill/>
          <a:ln w="19050" cap="flat" cmpd="sng">
            <a:solidFill>
              <a:srgbClr val="FF0000"/>
            </a:solidFill>
            <a:prstDash val="solid"/>
            <a:bevel/>
            <a:headEnd type="none" w="med" len="med"/>
            <a:tailEnd type="none" w="med" len="med"/>
          </a:ln>
        </p:spPr>
        <p:txBody>
          <a:bodyPr wrap="square" anchor="t"/>
          <a:p>
            <a:pPr lvl="0" indent="0"/>
            <a:endParaRPr lang="zh-CN" altLang="en-US" sz="975">
              <a:solidFill>
                <a:srgbClr val="00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9222" name="矩形 6"/>
          <p:cNvSpPr/>
          <p:nvPr/>
        </p:nvSpPr>
        <p:spPr>
          <a:xfrm>
            <a:off x="3117056" y="984647"/>
            <a:ext cx="5311379" cy="311150"/>
          </a:xfrm>
          <a:prstGeom prst="rect">
            <a:avLst/>
          </a:prstGeom>
          <a:noFill/>
          <a:ln w="9525">
            <a:noFill/>
          </a:ln>
        </p:spPr>
        <p:txBody>
          <a:bodyPr wrap="square">
            <a:spAutoFit/>
          </a:bodyPr>
          <a:p>
            <a:pPr fontAlgn="base">
              <a:lnSpc>
                <a:spcPct val="110000"/>
              </a:lnSpc>
            </a:pPr>
            <a:r>
              <a:rPr lang="zh-CN" altLang="en-US" sz="1300" b="1" strike="noStrike" noProof="1" dirty="0">
                <a:solidFill>
                  <a:srgbClr val="000000"/>
                </a:solidFill>
                <a:latin typeface="微软雅黑" panose="020B0503020204020204" pitchFamily="34" charset="-122"/>
                <a:ea typeface="微软雅黑" panose="020B0503020204020204" pitchFamily="34" charset="-122"/>
                <a:cs typeface="+mn-ea"/>
                <a:sym typeface="华文中宋" panose="02010600040101010101" pitchFamily="2" charset="-122"/>
              </a:rPr>
              <a:t>——</a:t>
            </a:r>
            <a:r>
              <a:rPr lang="zh-CN" altLang="en-US" sz="1300" b="1" dirty="0">
                <a:solidFill>
                  <a:srgbClr val="000000"/>
                </a:solidFill>
                <a:latin typeface="微软雅黑" panose="020B0503020204020204" pitchFamily="34" charset="-122"/>
                <a:ea typeface="微软雅黑" panose="020B0503020204020204" pitchFamily="34" charset="-122"/>
                <a:cs typeface="+mn-ea"/>
                <a:sym typeface="+mn-ea"/>
              </a:rPr>
              <a:t>加快建设法治社会</a:t>
            </a:r>
            <a:endParaRPr lang="zh-CN" altLang="en-US" sz="1300" b="1" strike="noStrike" noProof="1" dirty="0">
              <a:solidFill>
                <a:srgbClr val="000000"/>
              </a:solidFill>
              <a:latin typeface="微软雅黑" panose="020B0503020204020204" pitchFamily="34" charset="-122"/>
              <a:ea typeface="微软雅黑" panose="020B0503020204020204" pitchFamily="34" charset="-122"/>
              <a:cs typeface="+mn-ea"/>
              <a:sym typeface="华文中宋" panose="02010600040101010101" pitchFamily="2" charset="-122"/>
            </a:endParaRPr>
          </a:p>
        </p:txBody>
      </p:sp>
      <p:sp>
        <p:nvSpPr>
          <p:cNvPr id="6152" name="圆角矩形 20"/>
          <p:cNvSpPr/>
          <p:nvPr/>
        </p:nvSpPr>
        <p:spPr>
          <a:xfrm>
            <a:off x="2586355" y="1882775"/>
            <a:ext cx="5841365" cy="2125980"/>
          </a:xfrm>
          <a:prstGeom prst="roundRect">
            <a:avLst>
              <a:gd name="adj" fmla="val 16667"/>
            </a:avLst>
          </a:prstGeom>
          <a:noFill/>
          <a:ln w="19050" cap="flat" cmpd="sng">
            <a:solidFill>
              <a:srgbClr val="FF0000"/>
            </a:solidFill>
            <a:prstDash val="solid"/>
            <a:bevel/>
            <a:headEnd type="none" w="med" len="med"/>
            <a:tailEnd type="none" w="med" len="med"/>
          </a:ln>
        </p:spPr>
        <p:txBody>
          <a:bodyPr wrap="square" anchor="t"/>
          <a:p>
            <a:pPr lvl="0" indent="0"/>
            <a:endParaRPr lang="zh-CN" altLang="en-US" sz="975">
              <a:solidFill>
                <a:srgbClr val="000000"/>
              </a:solidFill>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6153" name="矩形 21"/>
          <p:cNvSpPr/>
          <p:nvPr/>
        </p:nvSpPr>
        <p:spPr>
          <a:xfrm>
            <a:off x="2780030" y="1883410"/>
            <a:ext cx="5669915" cy="1337945"/>
          </a:xfrm>
          <a:prstGeom prst="rect">
            <a:avLst/>
          </a:prstGeom>
          <a:noFill/>
          <a:ln w="9525">
            <a:noFill/>
          </a:ln>
        </p:spPr>
        <p:txBody>
          <a:bodyPr wrap="square" anchor="t">
            <a:spAutoFit/>
          </a:bodyPr>
          <a:p>
            <a:pPr lvl="0" indent="0"/>
            <a:r>
              <a:rPr lang="en-US" altLang="zh-CN" dirty="0"/>
              <a:t>        </a:t>
            </a:r>
            <a:r>
              <a:rPr lang="zh-CN" altLang="en-US" dirty="0"/>
              <a:t>加快建设法治社会。法治社会是构筑法治国家的基础。弘扬社会主义法治精神，传承中华优秀传统法律文化，引导全体人民做社会主义法治的忠实崇尚者、自觉遵守者、坚定捍卫者。建设覆盖城乡的现代公共法律服务体系，深入开展法治宣传教育，增强全民法治观念。推进多层次多领域依法治理，提升社会治理法治化水平。发挥领导干部示范带头作用，努力使尊法学法守法用法在全社会蔚然成风。</a:t>
            </a:r>
            <a:endParaRPr lang="zh-CN" altLang="en-US" dirty="0"/>
          </a:p>
        </p:txBody>
      </p:sp>
      <p:pic>
        <p:nvPicPr>
          <p:cNvPr id="4" name="图片 3" descr="深色底使用-横"/>
          <p:cNvPicPr>
            <a:picLocks noChangeAspect="1"/>
          </p:cNvPicPr>
          <p:nvPr>
            <p:custDataLst>
              <p:tags r:id="rId4"/>
            </p:custDataLst>
          </p:nvPr>
        </p:nvPicPr>
        <p:blipFill>
          <a:blip r:embed="rId5"/>
          <a:stretch>
            <a:fillRect/>
          </a:stretch>
        </p:blipFill>
        <p:spPr>
          <a:xfrm>
            <a:off x="7235190" y="360045"/>
            <a:ext cx="1522095" cy="276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0" y="0"/>
            <a:ext cx="9144000" cy="5143500"/>
          </a:xfrm>
          <a:prstGeom prst="rect">
            <a:avLst/>
          </a:prstGeom>
        </p:spPr>
      </p:pic>
      <p:sp>
        <p:nvSpPr>
          <p:cNvPr id="12" name="文本框 11"/>
          <p:cNvSpPr txBox="1"/>
          <p:nvPr/>
        </p:nvSpPr>
        <p:spPr>
          <a:xfrm>
            <a:off x="3554095" y="1980565"/>
            <a:ext cx="2790190" cy="1014730"/>
          </a:xfrm>
          <a:prstGeom prst="rect">
            <a:avLst/>
          </a:prstGeom>
          <a:noFill/>
        </p:spPr>
        <p:txBody>
          <a:bodyPr wrap="square" rtlCol="0">
            <a:spAutoFit/>
            <a:scene3d>
              <a:camera prst="orthographicFront"/>
              <a:lightRig rig="threePt" dir="t"/>
            </a:scene3d>
          </a:bodyPr>
          <a:p>
            <a:pPr algn="l"/>
            <a:r>
              <a:rPr lang="zh-CN" altLang="en-US" sz="6000" b="1" dirty="0">
                <a:ln w="15875">
                  <a:solidFill>
                    <a:srgbClr val="FEFDFD"/>
                  </a:solidFill>
                </a:ln>
                <a:solidFill>
                  <a:srgbClr val="C00000"/>
                </a:solidFill>
                <a:latin typeface="微软雅黑" panose="020B0503020204020204" pitchFamily="34" charset="-122"/>
                <a:ea typeface="微软雅黑" panose="020B0503020204020204" pitchFamily="34" charset="-122"/>
                <a:sym typeface="+mn-ea"/>
              </a:rPr>
              <a:t>谢谢！</a:t>
            </a:r>
            <a:endParaRPr lang="zh-CN" altLang="en-US" sz="6000" b="1" kern="0" spc="100" dirty="0">
              <a:ln w="15875">
                <a:solidFill>
                  <a:srgbClr val="FEFDFD"/>
                </a:solidFill>
              </a:ln>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ea"/>
            </a:endParaRPr>
          </a:p>
        </p:txBody>
      </p:sp>
      <p:pic>
        <p:nvPicPr>
          <p:cNvPr id="2" name="图片 1" descr="深色底使用-横"/>
          <p:cNvPicPr>
            <a:picLocks noChangeAspect="1"/>
          </p:cNvPicPr>
          <p:nvPr>
            <p:custDataLst>
              <p:tags r:id="rId2"/>
            </p:custDataLst>
          </p:nvPr>
        </p:nvPicPr>
        <p:blipFill>
          <a:blip r:embed="rId3"/>
          <a:stretch>
            <a:fillRect/>
          </a:stretch>
        </p:blipFill>
        <p:spPr>
          <a:xfrm>
            <a:off x="391795" y="242570"/>
            <a:ext cx="1818005" cy="330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00"/>
    </mc:Choice>
    <mc:Fallback>
      <p:transition spd="slow" advClick="0" advTm="300000"/>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NWM4MmI0NWQxNGViMmMyYmU0MmQyOWIwODRlMTE4NDg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74">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1588</Words>
  <Application>WPS 演示</Application>
  <PresentationFormat>全屏显示(16:9)</PresentationFormat>
  <Paragraphs>56</Paragraphs>
  <Slides>8</Slides>
  <Notes>27</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8</vt:i4>
      </vt:variant>
    </vt:vector>
  </HeadingPairs>
  <TitlesOfParts>
    <vt:vector size="22" baseType="lpstr">
      <vt:lpstr>Arial</vt:lpstr>
      <vt:lpstr>宋体</vt:lpstr>
      <vt:lpstr>Wingdings</vt:lpstr>
      <vt:lpstr>印品黑体</vt:lpstr>
      <vt:lpstr>黑体</vt:lpstr>
      <vt:lpstr>微软雅黑</vt:lpstr>
      <vt:lpstr>Calibri</vt:lpstr>
      <vt:lpstr>华文中宋</vt:lpstr>
      <vt:lpstr>方正正黑简体</vt:lpstr>
      <vt:lpstr>Arial Unicode MS</vt:lpstr>
      <vt:lpstr>Segoe UI</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妈一</cp:lastModifiedBy>
  <cp:revision>100</cp:revision>
  <dcterms:created xsi:type="dcterms:W3CDTF">2017-03-04T06:55:00Z</dcterms:created>
  <dcterms:modified xsi:type="dcterms:W3CDTF">2023-11-22T03:50:06Z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129C7F468DAB4674A9E2AC7079097ACF_13</vt:lpwstr>
  </property>
  <property fmtid="{D5CDD505-2E9C-101B-9397-08002B2CF9AE}" pid="3" name="KSOProductBuildVer">
    <vt:lpwstr>2052-12.1.0.15712</vt:lpwstr>
  </property>
  <property fmtid="{D5CDD505-2E9C-101B-9397-08002B2CF9AE}" pid="4" name="_KSOProductBuildMID">
    <vt:lpwstr>DPWMG6GC7R9A0T9GQKR8YL0J7ZQ0OSVR9J06TJDXXFB8TFCT6DBJDCJXFSUHPB8RXFMXJOL5ZI678PNJRUFT0F8C8RLMWMLB8NOOYHB3190460CA97112532F00FCF0877C46415</vt:lpwstr>
  </property>
  <property fmtid="{D5CDD505-2E9C-101B-9397-08002B2CF9AE}" pid="5" name="_KSOProductBuildSID">
    <vt:lpwstr>CPWFK6GJ7RSA0THG9ZRNYLJ87NLMOXVR9U0XWJEIXGP8TFLTNRBJKCJUFSVHPD6RAXM6COL5ZI778HEJRSFTYFFN89D0WHLBAFOOZHB31FD7C772B720B30E3D4131F4E2E6B105</vt:lpwstr>
  </property>
</Properties>
</file>