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5.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6.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7.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8.xml" ContentType="application/vnd.openxmlformats-officedocument.theme+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9.xml" ContentType="application/vnd.openxmlformats-officedocument.theme+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10.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11.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notesSlides/notesSlide11.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tags/tag15.xml" ContentType="application/vnd.openxmlformats-officedocument.presentationml.tags+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tags/tag1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2"/>
    <p:sldMasterId id="2147483667" r:id="rId3"/>
    <p:sldMasterId id="2147483679" r:id="rId4"/>
    <p:sldMasterId id="2147483688" r:id="rId5"/>
    <p:sldMasterId id="2147483702" r:id="rId6"/>
    <p:sldMasterId id="2147483709" r:id="rId7"/>
    <p:sldMasterId id="2147483716" r:id="rId8"/>
    <p:sldMasterId id="2147483730" r:id="rId9"/>
    <p:sldMasterId id="2147483739" r:id="rId10"/>
    <p:sldMasterId id="2147483746" r:id="rId11"/>
    <p:sldMasterId id="2147483758" r:id="rId12"/>
  </p:sldMasterIdLst>
  <p:notesMasterIdLst>
    <p:notesMasterId r:id="rId30"/>
  </p:notesMasterIdLst>
  <p:handoutMasterIdLst>
    <p:handoutMasterId r:id="rId31"/>
  </p:handoutMasterIdLst>
  <p:sldIdLst>
    <p:sldId id="582" r:id="rId13"/>
    <p:sldId id="1094" r:id="rId14"/>
    <p:sldId id="688" r:id="rId15"/>
    <p:sldId id="1678" r:id="rId16"/>
    <p:sldId id="1712" r:id="rId17"/>
    <p:sldId id="1659" r:id="rId18"/>
    <p:sldId id="1713" r:id="rId19"/>
    <p:sldId id="1582" r:id="rId20"/>
    <p:sldId id="1684" r:id="rId21"/>
    <p:sldId id="1714" r:id="rId22"/>
    <p:sldId id="1685" r:id="rId23"/>
    <p:sldId id="1715" r:id="rId24"/>
    <p:sldId id="1661" r:id="rId25"/>
    <p:sldId id="1716" r:id="rId26"/>
    <p:sldId id="1717" r:id="rId27"/>
    <p:sldId id="1718" r:id="rId28"/>
    <p:sldId id="1093" r:id="rId29"/>
  </p:sldIdLst>
  <p:sldSz cx="12192000" cy="6858000"/>
  <p:notesSz cx="6797675" cy="9928225"/>
  <p:custDataLst>
    <p:tags r:id="rId32"/>
  </p:custDataLst>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黑体" panose="02010609060101010101" pitchFamily="49"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黑体" panose="02010609060101010101" pitchFamily="49"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黑体" panose="02010609060101010101" pitchFamily="49"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黑体" panose="02010609060101010101" pitchFamily="49"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黑体" panose="02010609060101010101" pitchFamily="49"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黑体" panose="02010609060101010101" pitchFamily="49"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黑体" panose="02010609060101010101" pitchFamily="49"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黑体" panose="02010609060101010101" pitchFamily="49"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黑体" panose="02010609060101010101" pitchFamily="49" charset="-122"/>
        <a:cs typeface="+mn-cs"/>
      </a:defRPr>
    </a:lvl9pPr>
  </p:defaultTextStyle>
  <p:extLst>
    <p:ext uri="{EFAFB233-063F-42B5-8137-9DF3F51BA10A}">
      <p15:sldGuideLst xmlns:p15="http://schemas.microsoft.com/office/powerpoint/2012/main">
        <p15:guide id="1" orient="horz" pos="2435" userDrawn="1">
          <p15:clr>
            <a:srgbClr val="A4A3A4"/>
          </p15:clr>
        </p15:guide>
        <p15:guide id="2" pos="374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178232"/>
    <a:srgbClr val="338EC9"/>
    <a:srgbClr val="91B0FF"/>
    <a:srgbClr val="C7E0FB"/>
    <a:srgbClr val="0066CC"/>
    <a:srgbClr val="4F80BD"/>
    <a:srgbClr val="0F36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04"/>
    <p:restoredTop sz="94125"/>
  </p:normalViewPr>
  <p:slideViewPr>
    <p:cSldViewPr snapToGrid="0" showGuides="1">
      <p:cViewPr varScale="1">
        <p:scale>
          <a:sx n="88" d="100"/>
          <a:sy n="88" d="100"/>
        </p:scale>
        <p:origin x="495" y="57"/>
      </p:cViewPr>
      <p:guideLst>
        <p:guide orient="horz" pos="2435"/>
        <p:guide pos="3747"/>
      </p:guideLst>
    </p:cSldViewPr>
  </p:slideViewPr>
  <p:outlineViewPr>
    <p:cViewPr>
      <p:scale>
        <a:sx n="33" d="100"/>
        <a:sy n="33" d="100"/>
      </p:scale>
      <p:origin x="0" y="-3256"/>
    </p:cViewPr>
  </p:outlineViewPr>
  <p:notesTextViewPr>
    <p:cViewPr>
      <p:scale>
        <a:sx n="1" d="1"/>
        <a:sy n="1" d="1"/>
      </p:scale>
      <p:origin x="0" y="0"/>
    </p:cViewPr>
  </p:notesTextViewPr>
  <p:sorterViewPr>
    <p:cViewPr>
      <p:scale>
        <a:sx n="150" d="100"/>
        <a:sy n="150" d="100"/>
      </p:scale>
      <p:origin x="0" y="-28899"/>
    </p:cViewPr>
  </p:sorterViewPr>
  <p:gridSpacing cx="72005" cy="72005"/>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9.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tags" Target="tags/tag1.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Master" Target="slideMasters/slideMaster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400" cy="498475"/>
          </a:xfrm>
          <a:prstGeom prst="rect">
            <a:avLst/>
          </a:prstGeom>
        </p:spPr>
        <p:txBody>
          <a:bodyPr vert="horz" lIns="91440" tIns="45720" rIns="91440" bIns="45720" rtlCol="0"/>
          <a:lstStyle>
            <a:lvl1pPr algn="l" fontAlgn="auto">
              <a:defRPr sz="1200" noProof="1"/>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3" name="日期占位符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fontAlgn="auto">
              <a:defRPr sz="1200" noProof="1" smtClean="0">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4" name="页脚占位符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fontAlgn="auto">
              <a:defRPr sz="1200" noProof="1"/>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5" name="灯片编号占位符 4"/>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fontAlgn="auto">
              <a:defRPr sz="1200" noProof="1" smtClean="0">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B92CE81A-A784-44BD-BCA6-B07CD98ECB4B}" type="slidenum">
              <a:rPr kumimoji="0" lang="zh-CN" altLang="en-US" sz="1200" b="0" i="0" u="none" strike="noStrike" kern="1200" cap="none" spc="0" normalizeH="0" baseline="0" noProof="1" smtClean="0">
                <a:ln>
                  <a:noFill/>
                </a:ln>
                <a:solidFill>
                  <a:schemeClr val="tx1"/>
                </a:solidFill>
                <a:effectLst/>
                <a:uLnTx/>
                <a:uFillTx/>
                <a:latin typeface="+mn-lt"/>
                <a:ea typeface="+mn-ea"/>
                <a:cs typeface="+mn-cs"/>
              </a:rPr>
              <a:t>‹#›</a:t>
            </a:fld>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400" cy="498475"/>
          </a:xfrm>
          <a:prstGeom prst="rect">
            <a:avLst/>
          </a:prstGeom>
        </p:spPr>
        <p:txBody>
          <a:bodyPr vert="horz" lIns="91440" tIns="45720" rIns="91440" bIns="45720" rtlCol="0"/>
          <a:lstStyle>
            <a:lvl1pPr algn="l" fontAlgn="auto">
              <a:defRPr sz="1200" noProof="1"/>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3" name="日期占位符 2"/>
          <p:cNvSpPr>
            <a:spLocks noGrp="1"/>
          </p:cNvSpPr>
          <p:nvPr>
            <p:ph type="dt" idx="1"/>
          </p:nvPr>
        </p:nvSpPr>
        <p:spPr>
          <a:xfrm>
            <a:off x="3849688" y="0"/>
            <a:ext cx="2946400" cy="498475"/>
          </a:xfrm>
          <a:prstGeom prst="rect">
            <a:avLst/>
          </a:prstGeom>
        </p:spPr>
        <p:txBody>
          <a:bodyPr vert="horz" lIns="91440" tIns="45720" rIns="91440" bIns="45720" rtlCol="0"/>
          <a:lstStyle>
            <a:lvl1pPr algn="r" fontAlgn="auto">
              <a:defRPr sz="1200" noProof="1" smtClean="0">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99332" name="幻灯片图像占位符 3"/>
          <p:cNvSpPr>
            <a:spLocks noGrp="1" noRot="1" noChangeAspect="1"/>
          </p:cNvSpPr>
          <p:nvPr>
            <p:ph type="sldImg"/>
          </p:nvPr>
        </p:nvSpPr>
        <p:spPr>
          <a:xfrm>
            <a:off x="422275" y="1241425"/>
            <a:ext cx="5953125" cy="3349625"/>
          </a:xfrm>
          <a:prstGeom prst="rect">
            <a:avLst/>
          </a:prstGeom>
          <a:noFill/>
          <a:ln w="12700" cap="flat" cmpd="sng">
            <a:solidFill>
              <a:srgbClr val="000000"/>
            </a:solidFill>
            <a:prstDash val="solid"/>
            <a:round/>
            <a:headEnd type="none" w="med" len="med"/>
            <a:tailEnd type="none" w="med" len="med"/>
          </a:ln>
        </p:spPr>
      </p:sp>
      <p:sp>
        <p:nvSpPr>
          <p:cNvPr id="48133" name="备注占位符 4"/>
          <p:cNvSpPr>
            <a:spLocks noGrp="1" noChangeArrowheads="1"/>
          </p:cNvSpPr>
          <p:nvPr>
            <p:ph type="body" sz="quarter" idx="4294967295"/>
          </p:nvPr>
        </p:nvSpPr>
        <p:spPr bwMode="auto">
          <a:xfrm>
            <a:off x="679450" y="4778375"/>
            <a:ext cx="5438775"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单击此处编辑母版文本样式</a:t>
            </a:r>
          </a:p>
          <a:p>
            <a:pPr marL="457200" marR="0" lvl="1"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第二级</a:t>
            </a:r>
          </a:p>
          <a:p>
            <a:pPr marL="914400" marR="0" lvl="2"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第三级</a:t>
            </a:r>
          </a:p>
          <a:p>
            <a:pPr marL="1371600" marR="0" lvl="3"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第四级</a:t>
            </a:r>
          </a:p>
          <a:p>
            <a:pPr marL="1828800" marR="0" lvl="4"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第五级</a:t>
            </a:r>
          </a:p>
        </p:txBody>
      </p:sp>
      <p:sp>
        <p:nvSpPr>
          <p:cNvPr id="6" name="页脚占位符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fontAlgn="auto">
              <a:defRPr sz="1200" noProof="1"/>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7" name="灯片编号占位符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fontAlgn="auto">
              <a:defRPr sz="1200" noProof="1" smtClean="0">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A67B1D5A-044C-4655-A04F-B2ED38DE564F}" type="slidenum">
              <a:rPr kumimoji="0" lang="zh-CN" altLang="en-US" sz="1200" b="0" i="0" u="none" strike="noStrike" kern="1200" cap="none" spc="0" normalizeH="0" baseline="0" noProof="1" smtClean="0">
                <a:ln>
                  <a:noFill/>
                </a:ln>
                <a:solidFill>
                  <a:schemeClr val="tx1"/>
                </a:solidFill>
                <a:effectLst/>
                <a:uLnTx/>
                <a:uFillTx/>
                <a:latin typeface="+mn-lt"/>
                <a:ea typeface="+mn-ea"/>
                <a:cs typeface="+mn-cs"/>
              </a:rPr>
              <a:t>‹#›</a:t>
            </a:fld>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Tree>
  </p:cSld>
  <p:clrMap bg1="lt1" tx1="dk1" bg2="lt2" tx2="dk2" accent1="accent1" accent2="accent2" accent3="accent3" accent4="accent4" accent5="accent5" accent6="accent6" hlink="hlink" folHlink="folHlink"/>
  <p:hf sldNum="0" hdr="0" ftr="0" dt="0"/>
  <p:notesStyle>
    <a:lvl1pPr algn="l" rtl="0" fontAlgn="base">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mn-lt"/>
        <a:ea typeface="+mn-ea"/>
        <a:cs typeface="+mn-cs"/>
      </a:defRPr>
    </a:lvl2pPr>
    <a:lvl3pPr marL="914400" algn="l" rtl="0" fontAlgn="base">
      <a:spcBef>
        <a:spcPct val="0"/>
      </a:spcBef>
      <a:spcAft>
        <a:spcPct val="0"/>
      </a:spcAft>
      <a:defRPr sz="1200" kern="1200">
        <a:solidFill>
          <a:schemeClr val="tx1"/>
        </a:solidFill>
        <a:latin typeface="+mn-lt"/>
        <a:ea typeface="+mn-ea"/>
        <a:cs typeface="+mn-cs"/>
      </a:defRPr>
    </a:lvl3pPr>
    <a:lvl4pPr marL="1371600" algn="l" rtl="0" fontAlgn="base">
      <a:spcBef>
        <a:spcPct val="0"/>
      </a:spcBef>
      <a:spcAft>
        <a:spcPct val="0"/>
      </a:spcAft>
      <a:defRPr sz="1200" kern="1200">
        <a:solidFill>
          <a:schemeClr val="tx1"/>
        </a:solidFill>
        <a:latin typeface="+mn-lt"/>
        <a:ea typeface="+mn-ea"/>
        <a:cs typeface="+mn-cs"/>
      </a:defRPr>
    </a:lvl4pPr>
    <a:lvl5pPr marL="1828800" algn="l" rtl="0" fontAlgn="base">
      <a:spcBef>
        <a:spcPct val="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幻灯片图像占位符 1"/>
          <p:cNvSpPr>
            <a:spLocks noGrp="1" noRot="1" noChangeAspect="1" noTextEdit="1"/>
          </p:cNvSpPr>
          <p:nvPr>
            <p:ph type="sldImg"/>
          </p:nvPr>
        </p:nvSpPr>
        <p:spPr>
          <a:xfrm>
            <a:off x="379413" y="684213"/>
            <a:ext cx="6096000" cy="3430587"/>
          </a:xfrm>
          <a:ln>
            <a:miter/>
          </a:ln>
        </p:spPr>
      </p:sp>
      <p:sp>
        <p:nvSpPr>
          <p:cNvPr id="103426"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03427"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3</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幻灯片图像占位符 1"/>
          <p:cNvSpPr>
            <a:spLocks noGrp="1" noRot="1" noChangeAspect="1" noTextEdit="1"/>
          </p:cNvSpPr>
          <p:nvPr>
            <p:ph type="sldImg"/>
          </p:nvPr>
        </p:nvSpPr>
        <p:spPr>
          <a:xfrm>
            <a:off x="379413" y="684213"/>
            <a:ext cx="6096000" cy="3430587"/>
          </a:xfrm>
          <a:ln>
            <a:miter/>
          </a:ln>
        </p:spPr>
      </p:sp>
      <p:sp>
        <p:nvSpPr>
          <p:cNvPr id="123906"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23907"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12</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幻灯片图像占位符 1"/>
          <p:cNvSpPr>
            <a:spLocks noGrp="1" noRot="1" noChangeAspect="1" noTextEdit="1"/>
          </p:cNvSpPr>
          <p:nvPr>
            <p:ph type="sldImg"/>
          </p:nvPr>
        </p:nvSpPr>
        <p:spPr>
          <a:xfrm>
            <a:off x="379413" y="684213"/>
            <a:ext cx="6096000" cy="3430587"/>
          </a:xfrm>
          <a:ln>
            <a:miter/>
          </a:ln>
        </p:spPr>
      </p:sp>
      <p:sp>
        <p:nvSpPr>
          <p:cNvPr id="128002"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28003"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13</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幻灯片图像占位符 1"/>
          <p:cNvSpPr>
            <a:spLocks noGrp="1" noRot="1" noChangeAspect="1" noTextEdit="1"/>
          </p:cNvSpPr>
          <p:nvPr>
            <p:ph type="sldImg"/>
          </p:nvPr>
        </p:nvSpPr>
        <p:spPr>
          <a:xfrm>
            <a:off x="379413" y="684213"/>
            <a:ext cx="6096000" cy="3430587"/>
          </a:xfrm>
          <a:ln>
            <a:miter/>
          </a:ln>
        </p:spPr>
      </p:sp>
      <p:sp>
        <p:nvSpPr>
          <p:cNvPr id="123906"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23907"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14</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幻灯片图像占位符 1"/>
          <p:cNvSpPr>
            <a:spLocks noGrp="1" noRot="1" noChangeAspect="1" noTextEdit="1"/>
          </p:cNvSpPr>
          <p:nvPr>
            <p:ph type="sldImg"/>
          </p:nvPr>
        </p:nvSpPr>
        <p:spPr>
          <a:xfrm>
            <a:off x="379413" y="684213"/>
            <a:ext cx="6096000" cy="3430587"/>
          </a:xfrm>
          <a:ln>
            <a:miter/>
          </a:ln>
        </p:spPr>
      </p:sp>
      <p:sp>
        <p:nvSpPr>
          <p:cNvPr id="123906"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23907"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15</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幻灯片图像占位符 1"/>
          <p:cNvSpPr>
            <a:spLocks noGrp="1" noRot="1" noChangeAspect="1" noTextEdit="1"/>
          </p:cNvSpPr>
          <p:nvPr>
            <p:ph type="sldImg"/>
          </p:nvPr>
        </p:nvSpPr>
        <p:spPr>
          <a:xfrm>
            <a:off x="379413" y="684213"/>
            <a:ext cx="6096000" cy="3430587"/>
          </a:xfrm>
          <a:ln>
            <a:miter/>
          </a:ln>
        </p:spPr>
      </p:sp>
      <p:sp>
        <p:nvSpPr>
          <p:cNvPr id="123906"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23907"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16</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幻灯片图像占位符 1"/>
          <p:cNvSpPr>
            <a:spLocks noGrp="1" noRot="1" noChangeAspect="1" noTextEdit="1"/>
          </p:cNvSpPr>
          <p:nvPr>
            <p:ph type="sldImg"/>
          </p:nvPr>
        </p:nvSpPr>
        <p:spPr>
          <a:xfrm>
            <a:off x="379413" y="684213"/>
            <a:ext cx="6096000" cy="3430587"/>
          </a:xfrm>
          <a:ln>
            <a:miter/>
          </a:ln>
        </p:spPr>
      </p:sp>
      <p:sp>
        <p:nvSpPr>
          <p:cNvPr id="105474"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05475"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4</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幻灯片图像占位符 1"/>
          <p:cNvSpPr>
            <a:spLocks noGrp="1" noRot="1" noChangeAspect="1" noTextEdit="1"/>
          </p:cNvSpPr>
          <p:nvPr>
            <p:ph type="sldImg"/>
          </p:nvPr>
        </p:nvSpPr>
        <p:spPr>
          <a:xfrm>
            <a:off x="379413" y="684213"/>
            <a:ext cx="6096000" cy="3430587"/>
          </a:xfrm>
          <a:ln>
            <a:miter/>
          </a:ln>
        </p:spPr>
      </p:sp>
      <p:sp>
        <p:nvSpPr>
          <p:cNvPr id="105474"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05475"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5</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幻灯片图像占位符 1"/>
          <p:cNvSpPr>
            <a:spLocks noGrp="1" noRot="1" noChangeAspect="1" noTextEdit="1"/>
          </p:cNvSpPr>
          <p:nvPr>
            <p:ph type="sldImg"/>
          </p:nvPr>
        </p:nvSpPr>
        <p:spPr>
          <a:xfrm>
            <a:off x="379413" y="684213"/>
            <a:ext cx="6096000" cy="3430587"/>
          </a:xfrm>
          <a:ln>
            <a:miter/>
          </a:ln>
        </p:spPr>
      </p:sp>
      <p:sp>
        <p:nvSpPr>
          <p:cNvPr id="107522"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07523"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6</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幻灯片图像占位符 1"/>
          <p:cNvSpPr>
            <a:spLocks noGrp="1" noRot="1" noChangeAspect="1" noTextEdit="1"/>
          </p:cNvSpPr>
          <p:nvPr>
            <p:ph type="sldImg"/>
          </p:nvPr>
        </p:nvSpPr>
        <p:spPr>
          <a:xfrm>
            <a:off x="379413" y="684213"/>
            <a:ext cx="6096000" cy="3430587"/>
          </a:xfrm>
          <a:ln>
            <a:miter/>
          </a:ln>
        </p:spPr>
      </p:sp>
      <p:sp>
        <p:nvSpPr>
          <p:cNvPr id="107522"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07523"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7</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幻灯片图像占位符 1"/>
          <p:cNvSpPr>
            <a:spLocks noGrp="1" noRot="1" noChangeAspect="1" noTextEdit="1"/>
          </p:cNvSpPr>
          <p:nvPr>
            <p:ph type="sldImg"/>
          </p:nvPr>
        </p:nvSpPr>
        <p:spPr>
          <a:xfrm>
            <a:off x="379413" y="684213"/>
            <a:ext cx="6096000" cy="3430587"/>
          </a:xfrm>
          <a:ln>
            <a:miter/>
          </a:ln>
        </p:spPr>
      </p:sp>
      <p:sp>
        <p:nvSpPr>
          <p:cNvPr id="119810"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19811"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8</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幻灯片图像占位符 1"/>
          <p:cNvSpPr>
            <a:spLocks noGrp="1" noRot="1" noChangeAspect="1" noTextEdit="1"/>
          </p:cNvSpPr>
          <p:nvPr>
            <p:ph type="sldImg"/>
          </p:nvPr>
        </p:nvSpPr>
        <p:spPr>
          <a:xfrm>
            <a:off x="379413" y="684213"/>
            <a:ext cx="6096000" cy="3430587"/>
          </a:xfrm>
          <a:ln>
            <a:miter/>
          </a:ln>
        </p:spPr>
      </p:sp>
      <p:sp>
        <p:nvSpPr>
          <p:cNvPr id="12185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21859"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9</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幻灯片图像占位符 1"/>
          <p:cNvSpPr>
            <a:spLocks noGrp="1" noRot="1" noChangeAspect="1" noTextEdit="1"/>
          </p:cNvSpPr>
          <p:nvPr>
            <p:ph type="sldImg"/>
          </p:nvPr>
        </p:nvSpPr>
        <p:spPr>
          <a:xfrm>
            <a:off x="379413" y="684213"/>
            <a:ext cx="6096000" cy="3430587"/>
          </a:xfrm>
          <a:ln>
            <a:miter/>
          </a:ln>
        </p:spPr>
      </p:sp>
      <p:sp>
        <p:nvSpPr>
          <p:cNvPr id="12185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21859"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10</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幻灯片图像占位符 1"/>
          <p:cNvSpPr>
            <a:spLocks noGrp="1" noRot="1" noChangeAspect="1" noTextEdit="1"/>
          </p:cNvSpPr>
          <p:nvPr>
            <p:ph type="sldImg"/>
          </p:nvPr>
        </p:nvSpPr>
        <p:spPr>
          <a:xfrm>
            <a:off x="379413" y="684213"/>
            <a:ext cx="6096000" cy="3430587"/>
          </a:xfrm>
          <a:ln>
            <a:miter/>
          </a:ln>
        </p:spPr>
      </p:sp>
      <p:sp>
        <p:nvSpPr>
          <p:cNvPr id="123906"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123907" name="灯片编号占位符 3"/>
          <p:cNvSpPr txBox="1">
            <a:spLocks noGrp="1"/>
          </p:cNvSpPr>
          <p:nvPr>
            <p:ph type="sldNum" sz="quarter"/>
          </p:nvPr>
        </p:nvSpPr>
        <p:spPr>
          <a:xfrm>
            <a:off x="3849688" y="9429750"/>
            <a:ext cx="2946400" cy="498475"/>
          </a:xfrm>
          <a:prstGeom prst="rect">
            <a:avLst/>
          </a:prstGeom>
          <a:noFill/>
          <a:ln w="9525">
            <a:noFill/>
          </a:ln>
        </p:spPr>
        <p:txBody>
          <a:bodyPr vert="horz" lIns="91440" tIns="45720" rIns="91440" bIns="45720" anchor="b" anchorCtr="0"/>
          <a:lstStyle/>
          <a:p>
            <a:pPr lvl="0" algn="r"/>
            <a:fld id="{9A0DB2DC-4C9A-4742-B13C-FB6460FD3503}" type="slidenum">
              <a:rPr lang="en-US" altLang="en-US" sz="1200" dirty="0">
                <a:latin typeface="Calibri" panose="020F0502020204030204" pitchFamily="34" charset="0"/>
              </a:rPr>
              <a:t>11</a:t>
            </a:fld>
            <a:endParaRPr lang="en-US" altLang="en-US" sz="1200" dirty="0">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8.xml"/><Relationship Id="rId4" Type="http://schemas.openxmlformats.org/officeDocument/2006/relationships/image" Target="../media/image6.png"/></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9.xml"/></Relationships>
</file>

<file path=ppt/slideLayouts/_rels/slideLayout7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9.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9.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0.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0.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0.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间隔页">
    <p:bg>
      <p:bgPr>
        <a:solidFill>
          <a:schemeClr val="bg1"/>
        </a:solidFill>
        <a:effectLst/>
      </p:bgPr>
    </p:bg>
    <p:spTree>
      <p:nvGrpSpPr>
        <p:cNvPr id="1" name=""/>
        <p:cNvGrpSpPr/>
        <p:nvPr/>
      </p:nvGrpSpPr>
      <p:grpSpPr>
        <a:xfrm>
          <a:off x="0" y="0"/>
          <a:ext cx="0" cy="0"/>
          <a:chOff x="0" y="0"/>
          <a:chExt cx="0" cy="0"/>
        </a:xfrm>
      </p:grpSpPr>
      <p:pic>
        <p:nvPicPr>
          <p:cNvPr id="13326" name="Picture 2"/>
          <p:cNvPicPr>
            <a:picLocks noChangeAspect="1"/>
          </p:cNvPicPr>
          <p:nvPr/>
        </p:nvPicPr>
        <p:blipFill>
          <a:blip r:embed="rId2"/>
          <a:stretch>
            <a:fillRect/>
          </a:stretch>
        </p:blipFill>
        <p:spPr>
          <a:xfrm>
            <a:off x="-7937" y="0"/>
            <a:ext cx="12199937" cy="6869113"/>
          </a:xfrm>
          <a:prstGeom prst="rect">
            <a:avLst/>
          </a:prstGeom>
          <a:noFill/>
          <a:ln w="9525">
            <a:noFill/>
          </a:ln>
        </p:spPr>
      </p:pic>
      <p:sp>
        <p:nvSpPr>
          <p:cNvPr id="17" name="副标题 2"/>
          <p:cNvSpPr txBox="1">
            <a:spLocks noChangeArrowheads="1"/>
          </p:cNvSpPr>
          <p:nvPr/>
        </p:nvSpPr>
        <p:spPr bwMode="auto">
          <a:xfrm>
            <a:off x="8524875" y="4989513"/>
            <a:ext cx="2416175"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defRPr>
                <a:solidFill>
                  <a:schemeClr val="tx1"/>
                </a:solidFill>
                <a:latin typeface="Arial" panose="020B0604020202020204" pitchFamily="34" charset="0"/>
                <a:ea typeface="黑体" panose="02010609060101010101" pitchFamily="49" charset="-122"/>
              </a:defRPr>
            </a:lvl1pPr>
            <a:lvl2pPr>
              <a:defRPr>
                <a:solidFill>
                  <a:schemeClr val="tx1"/>
                </a:solidFill>
                <a:latin typeface="Arial" panose="020B0604020202020204" pitchFamily="34" charset="0"/>
                <a:ea typeface="黑体" panose="02010609060101010101" pitchFamily="49" charset="-122"/>
              </a:defRPr>
            </a:lvl2pPr>
            <a:lvl3pPr>
              <a:defRPr>
                <a:solidFill>
                  <a:schemeClr val="tx1"/>
                </a:solidFill>
                <a:latin typeface="Arial" panose="020B0604020202020204" pitchFamily="34" charset="0"/>
                <a:ea typeface="黑体" panose="02010609060101010101" pitchFamily="49" charset="-122"/>
              </a:defRPr>
            </a:lvl3pPr>
            <a:lvl4pPr>
              <a:defRPr>
                <a:solidFill>
                  <a:schemeClr val="tx1"/>
                </a:solidFill>
                <a:latin typeface="Arial" panose="020B0604020202020204" pitchFamily="34" charset="0"/>
                <a:ea typeface="黑体" panose="02010609060101010101" pitchFamily="49" charset="-122"/>
              </a:defRPr>
            </a:lvl4pPr>
            <a:lvl5pPr>
              <a:defRPr>
                <a:solidFill>
                  <a:schemeClr val="tx1"/>
                </a:solidFill>
                <a:latin typeface="Arial" panose="020B0604020202020204" pitchFamily="34" charset="0"/>
                <a:ea typeface="黑体" panose="02010609060101010101" pitchFamily="49"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9pPr>
          </a:lstStyle>
          <a:p>
            <a:pPr marL="342900" marR="0" lvl="0" indent="-34290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600" b="0"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rPr>
              <a:t>担当    专业    服务</a:t>
            </a:r>
          </a:p>
        </p:txBody>
      </p:sp>
      <p:sp>
        <p:nvSpPr>
          <p:cNvPr id="2" name="标题 1"/>
          <p:cNvSpPr>
            <a:spLocks noGrp="1"/>
          </p:cNvSpPr>
          <p:nvPr>
            <p:ph type="ctrTitle"/>
          </p:nvPr>
        </p:nvSpPr>
        <p:spPr>
          <a:xfrm>
            <a:off x="1171166" y="1142984"/>
            <a:ext cx="1963775" cy="1443699"/>
          </a:xfrm>
          <a:prstGeom prst="rect">
            <a:avLst/>
          </a:prstGeom>
        </p:spPr>
        <p:txBody>
          <a:bodyPr>
            <a:noAutofit/>
          </a:bodyPr>
          <a:lstStyle>
            <a:lvl1pPr algn="l">
              <a:defRPr sz="10665" b="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z="10665" strike="noStrike" noProof="1"/>
              <a:t>单击此处编辑母版标题样式</a:t>
            </a:r>
            <a:endParaRPr lang="zh-CN" altLang="en-US" strike="noStrike" noProof="1"/>
          </a:p>
        </p:txBody>
      </p:sp>
      <p:sp>
        <p:nvSpPr>
          <p:cNvPr id="3" name="副标题 2"/>
          <p:cNvSpPr>
            <a:spLocks noGrp="1"/>
          </p:cNvSpPr>
          <p:nvPr>
            <p:ph type="subTitle" idx="1"/>
          </p:nvPr>
        </p:nvSpPr>
        <p:spPr>
          <a:xfrm>
            <a:off x="3143230" y="2109139"/>
            <a:ext cx="7913676" cy="653107"/>
          </a:xfrm>
          <a:prstGeom prst="rect">
            <a:avLst/>
          </a:prstGeom>
        </p:spPr>
        <p:txBody>
          <a:bodyPr>
            <a:noAutofit/>
          </a:bodyPr>
          <a:lstStyle>
            <a:lvl1pPr marL="0" indent="0" algn="l">
              <a:buNone/>
              <a:defRPr sz="2665" b="1">
                <a:solidFill>
                  <a:schemeClr val="bg1"/>
                </a:solidFill>
                <a:latin typeface="黑体" panose="02010609060101010101" pitchFamily="49" charset="-122"/>
                <a:ea typeface="黑体" panose="02010609060101010101" pitchFamily="49" charset="-122"/>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665" strike="noStrike" noProof="1"/>
              <a:t>单击此处编辑母版副标题样式</a:t>
            </a:r>
            <a:endParaRPr lang="zh-CN" altLang="en-US" strike="noStrike" noProof="1"/>
          </a:p>
        </p:txBody>
      </p:sp>
      <p:sp>
        <p:nvSpPr>
          <p:cNvPr id="18" name="灯片编号占位符 3"/>
          <p:cNvSpPr>
            <a:spLocks noGrp="1"/>
          </p:cNvSpPr>
          <p:nvPr>
            <p:ph type="sldNum" sz="quarter" idx="4"/>
          </p:nvPr>
        </p:nvSpPr>
        <p:spPr>
          <a:xfrm>
            <a:off x="9232900" y="6586538"/>
            <a:ext cx="2844800" cy="250825"/>
          </a:xfrm>
          <a:prstGeom prst="rect">
            <a:avLst/>
          </a:prstGeom>
        </p:spPr>
        <p:txBody>
          <a:bodyPr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875DB42A-68FF-4958-B988-7672778D3BBD}" type="slidenum">
              <a:rPr kumimoji="0" lang="en-US" altLang="zh-CN" sz="1800"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1186774" y="1778438"/>
            <a:ext cx="4873574"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6256938" y="1778438"/>
            <a:ext cx="4897576"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1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1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743ECECD-D111-439B-A447-FA8A33C08B1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a:t>单击此处编辑母版副标题样式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C7564DAF-9E7F-4CC8-9410-507312B76C44}"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6A5A0F18-2180-4380-9195-C1023F5E4795}"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a:t>单击此处编辑母版文本样式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2EB56F0F-F5BC-457D-9AD0-8BF2BC1458FB}"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50CE5D7C-746B-4318-9375-08D9D6B3CFB3}"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1186774" y="1778438"/>
            <a:ext cx="4873574"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6256938" y="1778438"/>
            <a:ext cx="4897576"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1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1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E4CBAA7E-70FA-4161-B8B5-282BD8464AA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33B9A87F-9641-49E2-B5DD-6EB6885D6D6A}"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7A32E5EE-126D-4914-A6F4-96711E872240}"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picTx" preserve="1">
  <p:cSld name="图片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5183188" y="457201"/>
            <a:ext cx="6172200" cy="540385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defRPr/>
            </a:pPr>
            <a:endParaRPr kumimoji="0" lang="zh-CN" altLang="en-US" sz="32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a:t>单击此处编辑母版文本样式</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358C74C6-8CD0-4664-9EA4-FCA8D5E1C0C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itleAndTx" preserve="1">
  <p:cSld name="竖版">
    <p:bg>
      <p:bgPr>
        <a:solidFill>
          <a:schemeClr val="bg1"/>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547AEBC6-045B-48E5-BB31-6B1D3C2F0BA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Only" preserve="1">
  <p:cSld name="内容">
    <p:bg>
      <p:bgPr>
        <a:solidFill>
          <a:schemeClr val="bg1"/>
        </a:solidFill>
        <a:effectLst/>
      </p:bgPr>
    </p:bg>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C470A56C-A6DD-452A-9087-DD645CF42984}"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BA361307-9C2D-45FD-B72C-B5378DA444F2}"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7" name="灯片编号占位符 5"/>
          <p:cNvSpPr>
            <a:spLocks noGrp="1"/>
          </p:cNvSpPr>
          <p:nvPr>
            <p:ph type="sldNum" sz="quarter" idx="4"/>
          </p:nvPr>
        </p:nvSpPr>
        <p:spPr>
          <a:xfrm>
            <a:off x="9232900" y="6586538"/>
            <a:ext cx="2844800" cy="250825"/>
          </a:xfrm>
          <a:prstGeom prst="rect">
            <a:avLst/>
          </a:prstGeom>
        </p:spPr>
        <p:txBody>
          <a:bodyPr vert="horz" lIns="91440" tIns="45720" rIns="91440" bIns="45720" rtlCol="0" anchor="ctr"/>
          <a:lstStyle>
            <a:lvl1pPr algn="r">
              <a:defRPr b="1" smtClean="0">
                <a:solidFill>
                  <a:prstClr val="white"/>
                </a:solidFill>
                <a:latin typeface="微软雅黑" panose="020B0503020204020204" pitchFamily="34" charset="-122"/>
                <a:ea typeface="微软雅黑" panose="020B0503020204020204" pitchFamily="34" charset="-122"/>
                <a:cs typeface="Arial" panose="020B0604020202020204" pitchFamily="34" charset="0"/>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B84ACE1D-0BDD-4D80-AD63-C160C64A7470}" type="slidenum">
              <a:rPr kumimoji="0" lang="en-US" altLang="zh-CN"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
        <p:nvSpPr>
          <p:cNvPr id="8" name="日期占位符 1"/>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9" name="页脚占位符 2"/>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2480BF49-ED40-4F76-9036-67D4B0B4060E}"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图片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5183188" y="457201"/>
            <a:ext cx="6172200" cy="540385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defRPr/>
            </a:pPr>
            <a:endParaRPr kumimoji="0" lang="zh-CN" altLang="en-US" sz="32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a:t>单击此处编辑母版文本样式</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946F9107-64FE-423C-800B-8E061EE75C6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竖版">
    <p:bg>
      <p:bgPr>
        <a:solidFill>
          <a:schemeClr val="bg1"/>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130E8F20-6B8F-43B0-8E6D-3B65F62E99B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内容">
    <p:bg>
      <p:bgPr>
        <a:solidFill>
          <a:schemeClr val="bg1"/>
        </a:solidFill>
        <a:effectLst/>
      </p:bgPr>
    </p:bg>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46340F16-9CCF-470B-8314-8B22D74C168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6C506BD2-DB52-4977-BBF0-88C6ADB0879C}"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标题和内容">
    <p:bg>
      <p:bgPr>
        <a:solidFill>
          <a:schemeClr val="bg1"/>
        </a:solidFill>
        <a:effectLst/>
      </p:bgPr>
    </p:bg>
    <p:spTree>
      <p:nvGrpSpPr>
        <p:cNvPr id="1" name=""/>
        <p:cNvGrpSpPr/>
        <p:nvPr/>
      </p:nvGrpSpPr>
      <p:grpSpPr>
        <a:xfrm>
          <a:off x="0" y="0"/>
          <a:ext cx="0" cy="0"/>
          <a:chOff x="0" y="0"/>
          <a:chExt cx="0" cy="0"/>
        </a:xfrm>
      </p:grpSpPr>
      <p:sp>
        <p:nvSpPr>
          <p:cNvPr id="27650" name="矩形 3"/>
          <p:cNvSpPr/>
          <p:nvPr/>
        </p:nvSpPr>
        <p:spPr>
          <a:xfrm>
            <a:off x="481013" y="468313"/>
            <a:ext cx="447675" cy="479425"/>
          </a:xfrm>
          <a:prstGeom prst="rect">
            <a:avLst/>
          </a:prstGeom>
          <a:solidFill>
            <a:srgbClr val="0070C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sp>
        <p:nvSpPr>
          <p:cNvPr id="27651" name="直接连接符 4"/>
          <p:cNvSpPr/>
          <p:nvPr/>
        </p:nvSpPr>
        <p:spPr>
          <a:xfrm>
            <a:off x="481013" y="947738"/>
            <a:ext cx="5824537" cy="1587"/>
          </a:xfrm>
          <a:prstGeom prst="line">
            <a:avLst/>
          </a:prstGeom>
          <a:ln w="9525" cap="flat" cmpd="sng">
            <a:solidFill>
              <a:srgbClr val="0070C0"/>
            </a:solidFill>
            <a:prstDash val="solid"/>
            <a:round/>
            <a:headEnd type="none" w="med" len="med"/>
            <a:tailEnd type="none" w="med" len="med"/>
          </a:ln>
        </p:spPr>
      </p:sp>
      <p:sp>
        <p:nvSpPr>
          <p:cNvPr id="27652" name="矩形 6"/>
          <p:cNvSpPr/>
          <p:nvPr/>
        </p:nvSpPr>
        <p:spPr>
          <a:xfrm>
            <a:off x="481013" y="0"/>
            <a:ext cx="447675" cy="444500"/>
          </a:xfrm>
          <a:prstGeom prst="rect">
            <a:avLst/>
          </a:prstGeom>
          <a:solidFill>
            <a:srgbClr val="00B05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grpSp>
        <p:nvGrpSpPr>
          <p:cNvPr id="27653" name="组合 1028"/>
          <p:cNvGrpSpPr/>
          <p:nvPr/>
        </p:nvGrpSpPr>
        <p:grpSpPr>
          <a:xfrm>
            <a:off x="0" y="6573838"/>
            <a:ext cx="12192000" cy="276225"/>
            <a:chOff x="0" y="0"/>
            <a:chExt cx="12199119" cy="276999"/>
          </a:xfrm>
        </p:grpSpPr>
        <p:sp>
          <p:nvSpPr>
            <p:cNvPr id="11" name="矩形 11"/>
            <p:cNvSpPr>
              <a:spLocks noChangeArrowheads="1"/>
            </p:cNvSpPr>
            <p:nvPr/>
          </p:nvSpPr>
          <p:spPr bwMode="auto">
            <a:xfrm>
              <a:off x="2840107" y="22287"/>
              <a:ext cx="9359012"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grpSp>
          <p:nvGrpSpPr>
            <p:cNvPr id="27655" name="组合 1030"/>
            <p:cNvGrpSpPr>
              <a:grpSpLocks noChangeAspect="1"/>
            </p:cNvGrpSpPr>
            <p:nvPr/>
          </p:nvGrpSpPr>
          <p:grpSpPr>
            <a:xfrm>
              <a:off x="433548" y="21499"/>
              <a:ext cx="2423240" cy="234000"/>
              <a:chOff x="0" y="0"/>
              <a:chExt cx="3337234" cy="501800"/>
            </a:xfrm>
          </p:grpSpPr>
          <p:pic>
            <p:nvPicPr>
              <p:cNvPr id="27656" name="Picture 3"/>
              <p:cNvPicPr>
                <a:picLocks noChangeAspect="1"/>
              </p:cNvPicPr>
              <p:nvPr/>
            </p:nvPicPr>
            <p:blipFill>
              <a:blip r:embed="rId2"/>
              <a:stretch>
                <a:fillRect/>
              </a:stretch>
            </p:blipFill>
            <p:spPr>
              <a:xfrm rot="-5400000">
                <a:off x="194038" y="-193500"/>
                <a:ext cx="501262" cy="889339"/>
              </a:xfrm>
              <a:prstGeom prst="rect">
                <a:avLst/>
              </a:prstGeom>
              <a:noFill/>
              <a:ln w="9525">
                <a:noFill/>
              </a:ln>
            </p:spPr>
          </p:pic>
          <p:pic>
            <p:nvPicPr>
              <p:cNvPr id="27657" name="Picture 3"/>
              <p:cNvPicPr>
                <a:picLocks noChangeAspect="1"/>
              </p:cNvPicPr>
              <p:nvPr/>
            </p:nvPicPr>
            <p:blipFill>
              <a:blip r:embed="rId2"/>
              <a:stretch>
                <a:fillRect/>
              </a:stretch>
            </p:blipFill>
            <p:spPr>
              <a:xfrm rot="5400000">
                <a:off x="2641895" y="-194036"/>
                <a:ext cx="501263" cy="889335"/>
              </a:xfrm>
              <a:prstGeom prst="rect">
                <a:avLst/>
              </a:prstGeom>
              <a:noFill/>
              <a:ln w="9525">
                <a:noFill/>
              </a:ln>
            </p:spPr>
          </p:pic>
        </p:grpSp>
        <p:sp>
          <p:nvSpPr>
            <p:cNvPr id="13" name="矩形 13"/>
            <p:cNvSpPr>
              <a:spLocks noChangeArrowheads="1"/>
            </p:cNvSpPr>
            <p:nvPr/>
          </p:nvSpPr>
          <p:spPr bwMode="auto">
            <a:xfrm>
              <a:off x="0" y="22287"/>
              <a:ext cx="12178470" cy="232424"/>
            </a:xfrm>
            <a:prstGeom prst="rect">
              <a:avLst/>
            </a:prstGeom>
            <a:noFill/>
            <a:ln w="9525">
              <a:solidFill>
                <a:srgbClr val="0072BC"/>
              </a:solidFill>
              <a:miter lim="800000"/>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14" name="副标题 2"/>
            <p:cNvSpPr>
              <a:spLocks noChangeArrowheads="1"/>
            </p:cNvSpPr>
            <p:nvPr/>
          </p:nvSpPr>
          <p:spPr bwMode="auto">
            <a:xfrm>
              <a:off x="806921" y="22287"/>
              <a:ext cx="1620195" cy="232424"/>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200" b="1" i="0" u="none" strike="noStrike" kern="1200" cap="none" spc="0" normalizeH="0" baseline="0" noProof="0">
                  <a:ln>
                    <a:noFill/>
                  </a:ln>
                  <a:solidFill>
                    <a:srgbClr val="0072BC"/>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15" name="矩形 15"/>
            <p:cNvSpPr>
              <a:spLocks noChangeArrowheads="1"/>
            </p:cNvSpPr>
            <p:nvPr/>
          </p:nvSpPr>
          <p:spPr bwMode="auto">
            <a:xfrm>
              <a:off x="4766" y="22287"/>
              <a:ext cx="487647"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16" name="TextBox 104"/>
            <p:cNvSpPr>
              <a:spLocks noChangeArrowheads="1"/>
            </p:cNvSpPr>
            <p:nvPr/>
          </p:nvSpPr>
          <p:spPr bwMode="auto">
            <a:xfrm>
              <a:off x="68303" y="0"/>
              <a:ext cx="568657" cy="276999"/>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RM</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grpSp>
      <p:sp>
        <p:nvSpPr>
          <p:cNvPr id="2" name="标题 1"/>
          <p:cNvSpPr>
            <a:spLocks noGrp="1"/>
          </p:cNvSpPr>
          <p:nvPr>
            <p:ph type="title"/>
          </p:nvPr>
        </p:nvSpPr>
        <p:spPr>
          <a:xfrm>
            <a:off x="2212776" y="-219502"/>
            <a:ext cx="11740885" cy="864096"/>
          </a:xfrm>
          <a:prstGeom prst="rect">
            <a:avLst/>
          </a:prstGeom>
        </p:spPr>
        <p:txBody>
          <a:bodyPr anchor="b">
            <a:noAutofit/>
          </a:bodyPr>
          <a:lstStyle>
            <a:lvl1pPr algn="l">
              <a:defRPr lang="zh-CN" altLang="en-US" sz="3200" b="1" kern="1200" dirty="0">
                <a:solidFill>
                  <a:srgbClr val="0070C0"/>
                </a:solidFill>
                <a:latin typeface="微软雅黑" panose="020B0503020204020204" pitchFamily="34" charset="-122"/>
                <a:ea typeface="微软雅黑" panose="020B0503020204020204" pitchFamily="34" charset="-122"/>
                <a:cs typeface="+mj-cs"/>
              </a:defRPr>
            </a:lvl1pPr>
          </a:lstStyle>
          <a:p>
            <a:pPr fontAlgn="base"/>
            <a:r>
              <a:rPr lang="zh-CN" altLang="en-US" strike="noStrike" noProof="1"/>
              <a:t>单击此处编辑母版标题样式</a:t>
            </a:r>
          </a:p>
        </p:txBody>
      </p:sp>
      <p:sp>
        <p:nvSpPr>
          <p:cNvPr id="19" name="灯片编号占位符 5"/>
          <p:cNvSpPr>
            <a:spLocks noGrp="1"/>
          </p:cNvSpPr>
          <p:nvPr>
            <p:ph type="sldNum" sz="quarter" idx="4"/>
          </p:nvPr>
        </p:nvSpPr>
        <p:spPr>
          <a:xfrm>
            <a:off x="9232900" y="6586538"/>
            <a:ext cx="2844800" cy="250825"/>
          </a:xfrm>
          <a:prstGeom prst="rect">
            <a:avLst/>
          </a:prstGeom>
        </p:spPr>
        <p:txBody>
          <a:bodyPr vert="horz" wrap="square" lIns="91440" tIns="45720" rIns="91440" bIns="45720" numCol="1" rtlCol="0" anchor="ctr" anchorCtr="0" compatLnSpc="1"/>
          <a:lstStyle>
            <a:lvl1pPr fontAlgn="base">
              <a:defRPr b="1" dirty="0">
                <a:solidFill>
                  <a:srgbClr val="FFFFFF"/>
                </a:solidFill>
                <a:latin typeface="微软雅黑" panose="020B0503020204020204" pitchFamily="34" charset="-122"/>
                <a:ea typeface="微软雅黑" panose="020B0503020204020204" pitchFamily="34" charset="-122"/>
                <a:cs typeface="+mn-ea"/>
                <a:sym typeface="微软雅黑" panose="020B0503020204020204" pitchFamily="34" charset="-122"/>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A39763C5-38E6-402F-9327-D28DD1534EE0}" type="slidenum">
              <a:rPr kumimoji="0" lang="en-US" altLang="zh-CN" i="0" strike="noStrike" kern="1200" cap="none" spc="0" normalizeH="0" baseline="0" noProof="1" dirty="0">
                <a:latin typeface="微软雅黑" panose="020B0503020204020204" pitchFamily="34" charset="-122"/>
                <a:ea typeface="微软雅黑" panose="020B0503020204020204" pitchFamily="34" charset="-122"/>
                <a:cs typeface="+mn-ea"/>
                <a:sym typeface="微软雅黑" panose="020B0503020204020204" pitchFamily="34" charset="-122"/>
              </a:rPr>
              <a:t>‹#›</a:t>
            </a:fld>
            <a:endParaRPr kumimoji="0" lang="en-US" altLang="zh-CN" i="0" strike="noStrike" kern="1200" cap="none" spc="0" normalizeH="0" baseline="0" noProof="1">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3" name="日期占位符 2"/>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4" name="页脚占位符 3"/>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a:t>单击此处编辑母版副标题样式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C7564DAF-9E7F-4CC8-9410-507312B76C44}"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6A5A0F18-2180-4380-9195-C1023F5E4795}"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目录">
    <p:bg>
      <p:bgPr>
        <a:solidFill>
          <a:schemeClr val="bg1"/>
        </a:solidFill>
        <a:effectLst/>
      </p:bgPr>
    </p:bg>
    <p:spTree>
      <p:nvGrpSpPr>
        <p:cNvPr id="1" name=""/>
        <p:cNvGrpSpPr/>
        <p:nvPr/>
      </p:nvGrpSpPr>
      <p:grpSpPr>
        <a:xfrm>
          <a:off x="0" y="0"/>
          <a:ext cx="0" cy="0"/>
          <a:chOff x="0" y="0"/>
          <a:chExt cx="0" cy="0"/>
        </a:xfrm>
      </p:grpSpPr>
      <p:pic>
        <p:nvPicPr>
          <p:cNvPr id="14350" name="Picture 2"/>
          <p:cNvPicPr>
            <a:picLocks noChangeAspect="1"/>
          </p:cNvPicPr>
          <p:nvPr/>
        </p:nvPicPr>
        <p:blipFill>
          <a:blip r:embed="rId2"/>
          <a:stretch>
            <a:fillRect/>
          </a:stretch>
        </p:blipFill>
        <p:spPr>
          <a:xfrm>
            <a:off x="0" y="0"/>
            <a:ext cx="12199938" cy="6869113"/>
          </a:xfrm>
          <a:prstGeom prst="rect">
            <a:avLst/>
          </a:prstGeom>
          <a:noFill/>
          <a:ln w="9525">
            <a:noFill/>
          </a:ln>
        </p:spPr>
      </p:pic>
      <p:sp>
        <p:nvSpPr>
          <p:cNvPr id="17" name="矩形 16"/>
          <p:cNvSpPr/>
          <p:nvPr/>
        </p:nvSpPr>
        <p:spPr>
          <a:xfrm>
            <a:off x="8604250" y="5659438"/>
            <a:ext cx="3484563" cy="828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8" name="副标题 2"/>
          <p:cNvSpPr txBox="1">
            <a:spLocks noChangeArrowheads="1"/>
          </p:cNvSpPr>
          <p:nvPr/>
        </p:nvSpPr>
        <p:spPr bwMode="auto">
          <a:xfrm>
            <a:off x="8232775" y="5002213"/>
            <a:ext cx="260985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defRPr>
                <a:solidFill>
                  <a:schemeClr val="tx1"/>
                </a:solidFill>
                <a:latin typeface="Arial" panose="020B0604020202020204" pitchFamily="34" charset="0"/>
                <a:ea typeface="黑体" panose="02010609060101010101" pitchFamily="49" charset="-122"/>
              </a:defRPr>
            </a:lvl1pPr>
            <a:lvl2pPr>
              <a:defRPr>
                <a:solidFill>
                  <a:schemeClr val="tx1"/>
                </a:solidFill>
                <a:latin typeface="Arial" panose="020B0604020202020204" pitchFamily="34" charset="0"/>
                <a:ea typeface="黑体" panose="02010609060101010101" pitchFamily="49" charset="-122"/>
              </a:defRPr>
            </a:lvl2pPr>
            <a:lvl3pPr>
              <a:defRPr>
                <a:solidFill>
                  <a:schemeClr val="tx1"/>
                </a:solidFill>
                <a:latin typeface="Arial" panose="020B0604020202020204" pitchFamily="34" charset="0"/>
                <a:ea typeface="黑体" panose="02010609060101010101" pitchFamily="49" charset="-122"/>
              </a:defRPr>
            </a:lvl3pPr>
            <a:lvl4pPr>
              <a:defRPr>
                <a:solidFill>
                  <a:schemeClr val="tx1"/>
                </a:solidFill>
                <a:latin typeface="Arial" panose="020B0604020202020204" pitchFamily="34" charset="0"/>
                <a:ea typeface="黑体" panose="02010609060101010101" pitchFamily="49" charset="-122"/>
              </a:defRPr>
            </a:lvl4pPr>
            <a:lvl5pPr>
              <a:defRPr>
                <a:solidFill>
                  <a:schemeClr val="tx1"/>
                </a:solidFill>
                <a:latin typeface="Arial" panose="020B0604020202020204" pitchFamily="34" charset="0"/>
                <a:ea typeface="黑体" panose="02010609060101010101" pitchFamily="49"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9pPr>
          </a:lstStyle>
          <a:p>
            <a:pPr marL="342900" marR="0" lvl="0" indent="-34290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600" b="0" i="0" u="none" strike="noStrike" kern="1200" cap="none" spc="0" normalizeH="0" baseline="0" noProof="0">
                <a:ln>
                  <a:noFill/>
                </a:ln>
                <a:solidFill>
                  <a:srgbClr val="0070C0"/>
                </a:solidFill>
                <a:effectLst/>
                <a:uLnTx/>
                <a:uFillTx/>
                <a:latin typeface="微软雅黑" panose="020B0503020204020204" pitchFamily="34" charset="-122"/>
                <a:ea typeface="微软雅黑" panose="020B0503020204020204" pitchFamily="34" charset="-122"/>
                <a:cs typeface="+mn-cs"/>
              </a:rPr>
              <a:t>担当     专业     服务</a:t>
            </a:r>
          </a:p>
        </p:txBody>
      </p:sp>
      <p:sp>
        <p:nvSpPr>
          <p:cNvPr id="2" name="标题 1"/>
          <p:cNvSpPr>
            <a:spLocks noGrp="1"/>
          </p:cNvSpPr>
          <p:nvPr>
            <p:ph type="ctrTitle"/>
          </p:nvPr>
        </p:nvSpPr>
        <p:spPr>
          <a:xfrm>
            <a:off x="1171165" y="1096430"/>
            <a:ext cx="10363200" cy="1470025"/>
          </a:xfrm>
          <a:prstGeom prst="rect">
            <a:avLst/>
          </a:prstGeom>
        </p:spPr>
        <p:txBody>
          <a:bodyPr>
            <a:normAutofit/>
          </a:bodyPr>
          <a:lstStyle>
            <a:lvl1pPr algn="l">
              <a:defRPr sz="3200" b="1">
                <a:solidFill>
                  <a:srgbClr val="0070C0"/>
                </a:solidFill>
                <a:latin typeface="微软雅黑" panose="020B0503020204020204" pitchFamily="34" charset="-122"/>
                <a:ea typeface="微软雅黑" panose="020B0503020204020204" pitchFamily="34" charset="-122"/>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71166" y="2571744"/>
            <a:ext cx="9801873" cy="2332571"/>
          </a:xfrm>
          <a:prstGeom prst="rect">
            <a:avLst/>
          </a:prstGeom>
        </p:spPr>
        <p:txBody>
          <a:bodyPr>
            <a:normAutofit/>
          </a:bodyPr>
          <a:lstStyle>
            <a:lvl1pPr marL="457200" indent="-457200" algn="l">
              <a:lnSpc>
                <a:spcPct val="150000"/>
              </a:lnSpc>
              <a:buClr>
                <a:srgbClr val="006DBB"/>
              </a:buClr>
              <a:buFont typeface="+mj-lt"/>
              <a:buAutoNum type="arabicPeriod"/>
              <a:defRPr sz="2135">
                <a:solidFill>
                  <a:srgbClr val="0070C0"/>
                </a:solidFill>
                <a:latin typeface="黑体" panose="02010609060101010101" pitchFamily="49" charset="-122"/>
                <a:ea typeface="黑体" panose="02010609060101010101" pitchFamily="49" charset="-122"/>
                <a:cs typeface="Arial" panose="020B0604020202020204" pitchFamily="34" charset="0"/>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135" strike="noStrike" noProof="1"/>
              <a:t>单击此处编辑母版副标题样式</a:t>
            </a:r>
            <a:endParaRPr lang="en-US" altLang="zh-CN" strike="noStrike" noProof="1"/>
          </a:p>
        </p:txBody>
      </p:sp>
      <p:sp>
        <p:nvSpPr>
          <p:cNvPr id="19" name="灯片编号占位符 3"/>
          <p:cNvSpPr>
            <a:spLocks noGrp="1"/>
          </p:cNvSpPr>
          <p:nvPr>
            <p:ph type="sldNum" sz="quarter" idx="4"/>
          </p:nvPr>
        </p:nvSpPr>
        <p:spPr>
          <a:xfrm>
            <a:off x="9232900" y="6586538"/>
            <a:ext cx="2844800" cy="250825"/>
          </a:xfrm>
          <a:prstGeom prst="rect">
            <a:avLst/>
          </a:prstGeom>
        </p:spPr>
        <p:txBody>
          <a:bodyPr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3575660C-0221-4436-8B4A-50892FD8043B}" type="slidenum">
              <a:rPr kumimoji="0" lang="en-US" altLang="zh-CN" sz="1800"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a:t>单击此处编辑母版文本样式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2EB56F0F-F5BC-457D-9AD0-8BF2BC1458FB}"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50CE5D7C-746B-4318-9375-08D9D6B3CFB3}"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1186774" y="1778438"/>
            <a:ext cx="4873574"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6256938" y="1778438"/>
            <a:ext cx="4897576"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1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1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E4CBAA7E-70FA-4161-B8B5-282BD8464AA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33B9A87F-9641-49E2-B5DD-6EB6885D6D6A}"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7A32E5EE-126D-4914-A6F4-96711E872240}"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图片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5183188" y="457201"/>
            <a:ext cx="6172200" cy="540385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defRPr/>
            </a:pPr>
            <a:endParaRPr kumimoji="0" lang="zh-CN" altLang="en-US" sz="32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a:t>单击此处编辑母版文本样式</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358C74C6-8CD0-4664-9EA4-FCA8D5E1C0C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竖版">
    <p:bg>
      <p:bgPr>
        <a:solidFill>
          <a:schemeClr val="bg1"/>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547AEBC6-045B-48E5-BB31-6B1D3C2F0BA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Only" preserve="1">
  <p:cSld name="内容">
    <p:bg>
      <p:bgPr>
        <a:solidFill>
          <a:schemeClr val="bg1"/>
        </a:solidFill>
        <a:effectLst/>
      </p:bgPr>
    </p:bg>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C470A56C-A6DD-452A-9087-DD645CF42984}"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7" name="灯片编号占位符 5"/>
          <p:cNvSpPr>
            <a:spLocks noGrp="1"/>
          </p:cNvSpPr>
          <p:nvPr>
            <p:ph type="sldNum" sz="quarter" idx="4"/>
          </p:nvPr>
        </p:nvSpPr>
        <p:spPr>
          <a:xfrm>
            <a:off x="9232900" y="6586538"/>
            <a:ext cx="2844800" cy="250825"/>
          </a:xfrm>
          <a:prstGeom prst="rect">
            <a:avLst/>
          </a:prstGeom>
        </p:spPr>
        <p:txBody>
          <a:bodyPr vert="horz" lIns="91440" tIns="45720" rIns="91440" bIns="45720" rtlCol="0" anchor="ctr"/>
          <a:lstStyle>
            <a:lvl1pPr algn="r">
              <a:defRPr b="1" smtClean="0">
                <a:solidFill>
                  <a:prstClr val="white"/>
                </a:solidFill>
                <a:latin typeface="微软雅黑" panose="020B0503020204020204" pitchFamily="34" charset="-122"/>
                <a:ea typeface="微软雅黑" panose="020B0503020204020204" pitchFamily="34" charset="-122"/>
                <a:cs typeface="Arial" panose="020B0604020202020204" pitchFamily="34" charset="0"/>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B84ACE1D-0BDD-4D80-AD63-C160C64A7470}" type="slidenum">
              <a:rPr kumimoji="0" lang="en-US" altLang="zh-CN"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
        <p:nvSpPr>
          <p:cNvPr id="8" name="日期占位符 1"/>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9" name="页脚占位符 2"/>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封面">
    <p:bg>
      <p:bgPr>
        <a:solidFill>
          <a:schemeClr val="bg1"/>
        </a:solidFill>
        <a:effectLst/>
      </p:bgPr>
    </p:bg>
    <p:spTree>
      <p:nvGrpSpPr>
        <p:cNvPr id="1" name=""/>
        <p:cNvGrpSpPr/>
        <p:nvPr/>
      </p:nvGrpSpPr>
      <p:grpSpPr>
        <a:xfrm>
          <a:off x="0" y="0"/>
          <a:ext cx="0" cy="0"/>
          <a:chOff x="0" y="0"/>
          <a:chExt cx="0" cy="0"/>
        </a:xfrm>
      </p:grpSpPr>
      <p:pic>
        <p:nvPicPr>
          <p:cNvPr id="39942" name="Picture 2" descr="C:\Documents and Settings\Administrator\桌面\11\1-01.jpg"/>
          <p:cNvPicPr>
            <a:picLocks noChangeAspect="1"/>
          </p:cNvPicPr>
          <p:nvPr/>
        </p:nvPicPr>
        <p:blipFill>
          <a:blip r:embed="rId2"/>
          <a:stretch>
            <a:fillRect/>
          </a:stretch>
        </p:blipFill>
        <p:spPr>
          <a:xfrm>
            <a:off x="-1587" y="1588"/>
            <a:ext cx="12193587" cy="6856412"/>
          </a:xfrm>
          <a:prstGeom prst="rect">
            <a:avLst/>
          </a:prstGeom>
          <a:noFill/>
          <a:ln w="9525">
            <a:noFill/>
          </a:ln>
        </p:spPr>
      </p:pic>
      <p:pic>
        <p:nvPicPr>
          <p:cNvPr id="39943" name="Picture 2" descr="G:\minsheng logo.jpg"/>
          <p:cNvPicPr>
            <a:picLocks noChangeAspect="1"/>
          </p:cNvPicPr>
          <p:nvPr/>
        </p:nvPicPr>
        <p:blipFill>
          <a:blip r:embed="rId3"/>
          <a:srcRect l="7527" t="13910" r="29478" b="71834"/>
          <a:stretch>
            <a:fillRect/>
          </a:stretch>
        </p:blipFill>
        <p:spPr>
          <a:xfrm>
            <a:off x="9525000" y="6286500"/>
            <a:ext cx="2381250" cy="381000"/>
          </a:xfrm>
          <a:prstGeom prst="rect">
            <a:avLst/>
          </a:prstGeom>
          <a:noFill/>
          <a:ln w="9525">
            <a:noFill/>
          </a:ln>
        </p:spPr>
      </p:pic>
      <p:sp>
        <p:nvSpPr>
          <p:cNvPr id="2" name="标题 1"/>
          <p:cNvSpPr>
            <a:spLocks noGrp="1"/>
          </p:cNvSpPr>
          <p:nvPr>
            <p:ph type="ctrTitle"/>
          </p:nvPr>
        </p:nvSpPr>
        <p:spPr>
          <a:xfrm>
            <a:off x="1131872" y="1485192"/>
            <a:ext cx="8501681" cy="1470025"/>
          </a:xfrm>
          <a:prstGeom prst="rect">
            <a:avLst/>
          </a:prstGeom>
        </p:spPr>
        <p:txBody>
          <a:bodyPr>
            <a:noAutofit/>
          </a:bodyPr>
          <a:lstStyle>
            <a:lvl1pPr algn="l">
              <a:defRPr sz="5335">
                <a:solidFill>
                  <a:schemeClr val="bg1"/>
                </a:solidFill>
                <a:latin typeface="黑体" panose="02010609060101010101" pitchFamily="49" charset="-122"/>
                <a:ea typeface="黑体" panose="02010609060101010101" pitchFamily="49" charset="-122"/>
                <a:cs typeface="Arial" panose="020B0604020202020204" pitchFamily="34" charset="0"/>
              </a:defRPr>
            </a:lvl1pPr>
          </a:lstStyle>
          <a:p>
            <a:pPr fontAlgn="base"/>
            <a:r>
              <a:rPr lang="zh-CN" altLang="en-US" sz="5335" strike="noStrike" noProof="1"/>
              <a:t>单击此处编辑母版标题样式</a:t>
            </a:r>
            <a:endParaRPr lang="zh-CN" altLang="en-US" strike="noStrike" noProof="1"/>
          </a:p>
        </p:txBody>
      </p:sp>
      <p:sp>
        <p:nvSpPr>
          <p:cNvPr id="3" name="副标题 2"/>
          <p:cNvSpPr>
            <a:spLocks noGrp="1"/>
          </p:cNvSpPr>
          <p:nvPr>
            <p:ph type="subTitle" idx="1"/>
          </p:nvPr>
        </p:nvSpPr>
        <p:spPr>
          <a:xfrm>
            <a:off x="1131871" y="2781064"/>
            <a:ext cx="8534400" cy="1752600"/>
          </a:xfrm>
          <a:prstGeom prst="rect">
            <a:avLst/>
          </a:prstGeom>
        </p:spPr>
        <p:txBody>
          <a:bodyPr/>
          <a:lstStyle>
            <a:lvl1pPr marL="0" indent="0" algn="l">
              <a:buNone/>
              <a:defRPr sz="3200">
                <a:solidFill>
                  <a:schemeClr val="bg1"/>
                </a:solidFill>
                <a:latin typeface="黑体" panose="02010609060101010101" pitchFamily="49" charset="-122"/>
                <a:ea typeface="黑体" panose="02010609060101010101" pitchFamily="49" charset="-122"/>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trike="noStrike" noProof="1"/>
              <a:t>单击此处编辑母版副标题样式</a:t>
            </a:r>
          </a:p>
        </p:txBody>
      </p:sp>
      <p:sp>
        <p:nvSpPr>
          <p:cNvPr id="11" name="日期占位符 3"/>
          <p:cNvSpPr>
            <a:spLocks noGrp="1"/>
          </p:cNvSpPr>
          <p:nvPr>
            <p:ph type="dt" sz="half" idx="2"/>
          </p:nvPr>
        </p:nvSpPr>
        <p:spPr>
          <a:xfrm>
            <a:off x="1131888" y="4589463"/>
            <a:ext cx="2843213" cy="363538"/>
          </a:xfrm>
          <a:prstGeom prst="rect">
            <a:avLst/>
          </a:prstGeom>
        </p:spPr>
        <p:txBody>
          <a:bodyPr vert="horz" wrap="square" lIns="91440" tIns="45720" rIns="91440" bIns="45720" numCol="1" anchor="t" anchorCtr="0" compatLnSpc="1"/>
          <a:lstStyle/>
          <a:p>
            <a:pPr lvl="0" indent="0" fontAlgn="base"/>
            <a:endParaRPr lang="en-US" altLang="en-US" sz="1400" strike="noStrike" noProof="1">
              <a:solidFill>
                <a:schemeClr val="bg1"/>
              </a:solidFill>
              <a:latin typeface="黑体" panose="02010609060101010101" pitchFamily="49" charset="-122"/>
              <a:ea typeface="Arial" panose="020B0604020202020204" pitchFamily="34" charset="0"/>
            </a:endParaRPr>
          </a:p>
        </p:txBody>
      </p:sp>
      <p:sp>
        <p:nvSpPr>
          <p:cNvPr id="12"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CE8C78F9-E1FF-4DB1-A2EA-72855AE8BB9D}" type="slidenum">
              <a:rPr kumimoji="0" lang="zh-CN" altLang="en-US" b="0" i="0" strike="noStrike" kern="1200" cap="none" spc="0" normalizeH="0" baseline="0" noProof="1" dirty="0">
                <a:latin typeface="Arial" panose="020B0604020202020204" pitchFamily="34" charset="0"/>
                <a:ea typeface="宋体" panose="02010600030101010101" pitchFamily="2" charset="-122"/>
                <a:cs typeface="+mn-ea"/>
              </a:rPr>
              <a:t>‹#›</a:t>
            </a:fld>
            <a:endParaRPr kumimoji="0" lang="zh-CN" altLang="en-US" b="0" i="0" strike="noStrike" kern="1200" cap="none" spc="0" normalizeH="0" baseline="0" noProof="1">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0CD08689-5D24-4A2F-BBB9-6B9FB8F3A791}" type="slidenum">
              <a:rPr kumimoji="0" lang="en-US" altLang="zh-CN" sz="1800" b="1" i="0" u="none" strike="noStrike" kern="1200" cap="none" spc="0" normalizeH="0" baseline="0" noProof="1" smtClean="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rPr>
              <a:t>‹#›</a:t>
            </a:fld>
            <a:endParaRPr kumimoji="0" lang="en-US" sz="1800" b="1" i="0" u="none" strike="noStrike" kern="1200" cap="none" spc="0" normalizeH="0" baseline="0" noProof="1">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目录">
    <p:bg>
      <p:bgPr>
        <a:solidFill>
          <a:schemeClr val="bg1"/>
        </a:solidFill>
        <a:effectLst/>
      </p:bgPr>
    </p:bg>
    <p:spTree>
      <p:nvGrpSpPr>
        <p:cNvPr id="1" name=""/>
        <p:cNvGrpSpPr/>
        <p:nvPr/>
      </p:nvGrpSpPr>
      <p:grpSpPr>
        <a:xfrm>
          <a:off x="0" y="0"/>
          <a:ext cx="0" cy="0"/>
          <a:chOff x="0" y="0"/>
          <a:chExt cx="0" cy="0"/>
        </a:xfrm>
      </p:grpSpPr>
      <p:pic>
        <p:nvPicPr>
          <p:cNvPr id="40966" name="Picture 2"/>
          <p:cNvPicPr>
            <a:picLocks noChangeAspect="1"/>
          </p:cNvPicPr>
          <p:nvPr/>
        </p:nvPicPr>
        <p:blipFill>
          <a:blip r:embed="rId2"/>
          <a:stretch>
            <a:fillRect/>
          </a:stretch>
        </p:blipFill>
        <p:spPr>
          <a:xfrm>
            <a:off x="0" y="0"/>
            <a:ext cx="12199938" cy="6869113"/>
          </a:xfrm>
          <a:prstGeom prst="rect">
            <a:avLst/>
          </a:prstGeom>
          <a:noFill/>
          <a:ln w="9525">
            <a:noFill/>
          </a:ln>
        </p:spPr>
      </p:pic>
      <p:pic>
        <p:nvPicPr>
          <p:cNvPr id="40967" name="Picture 2" descr="G:\minsheng logo.jpg"/>
          <p:cNvPicPr>
            <a:picLocks noChangeAspect="1"/>
          </p:cNvPicPr>
          <p:nvPr/>
        </p:nvPicPr>
        <p:blipFill>
          <a:blip r:embed="rId3"/>
          <a:srcRect l="7527" t="13910" r="29478" b="71834"/>
          <a:stretch>
            <a:fillRect/>
          </a:stretch>
        </p:blipFill>
        <p:spPr>
          <a:xfrm>
            <a:off x="9525000" y="6286500"/>
            <a:ext cx="2381250" cy="381000"/>
          </a:xfrm>
          <a:prstGeom prst="rect">
            <a:avLst/>
          </a:prstGeom>
          <a:noFill/>
          <a:ln w="9525">
            <a:noFill/>
          </a:ln>
        </p:spPr>
      </p:pic>
      <p:sp>
        <p:nvSpPr>
          <p:cNvPr id="2" name="标题 1"/>
          <p:cNvSpPr>
            <a:spLocks noGrp="1"/>
          </p:cNvSpPr>
          <p:nvPr>
            <p:ph type="ctrTitle"/>
          </p:nvPr>
        </p:nvSpPr>
        <p:spPr>
          <a:xfrm>
            <a:off x="1171165" y="1096430"/>
            <a:ext cx="10363200" cy="1470025"/>
          </a:xfrm>
          <a:prstGeom prst="rect">
            <a:avLst/>
          </a:prstGeom>
        </p:spPr>
        <p:txBody>
          <a:bodyPr>
            <a:normAutofit/>
          </a:bodyPr>
          <a:lstStyle>
            <a:lvl1pPr algn="l">
              <a:defRPr sz="3200" b="1">
                <a:solidFill>
                  <a:srgbClr val="0070C0"/>
                </a:solidFill>
                <a:latin typeface="黑体" panose="02010609060101010101" pitchFamily="49" charset="-122"/>
                <a:ea typeface="黑体" panose="02010609060101010101" pitchFamily="49" charset="-122"/>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71166" y="2571744"/>
            <a:ext cx="9801873" cy="2332571"/>
          </a:xfrm>
          <a:prstGeom prst="rect">
            <a:avLst/>
          </a:prstGeom>
        </p:spPr>
        <p:txBody>
          <a:bodyPr>
            <a:normAutofit/>
          </a:bodyPr>
          <a:lstStyle>
            <a:lvl1pPr marL="457200" indent="-457200" algn="l">
              <a:lnSpc>
                <a:spcPct val="150000"/>
              </a:lnSpc>
              <a:buClr>
                <a:srgbClr val="006DBB"/>
              </a:buClr>
              <a:buFont typeface="+mj-lt"/>
              <a:buAutoNum type="arabicPeriod"/>
              <a:defRPr sz="2135">
                <a:solidFill>
                  <a:srgbClr val="0070C0"/>
                </a:solidFill>
                <a:latin typeface="黑体" panose="02010609060101010101" pitchFamily="49" charset="-122"/>
                <a:ea typeface="黑体" panose="02010609060101010101" pitchFamily="49" charset="-122"/>
                <a:cs typeface="Arial" panose="020B0604020202020204" pitchFamily="34" charset="0"/>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135" strike="noStrike" noProof="1"/>
              <a:t>单击此处编辑母版副标题样式</a:t>
            </a:r>
            <a:endParaRPr lang="en-US" altLang="zh-CN" strike="noStrike" noProof="1"/>
          </a:p>
        </p:txBody>
      </p:sp>
      <p:sp>
        <p:nvSpPr>
          <p:cNvPr id="11"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EA6D808F-0138-4D06-B88B-819A2F23940E}" type="slidenum">
              <a:rPr kumimoji="0" lang="zh-CN" altLang="en-US" b="0" i="0" strike="noStrike" kern="1200" cap="none" spc="0" normalizeH="0" baseline="0" noProof="1" dirty="0">
                <a:latin typeface="Arial" panose="020B0604020202020204" pitchFamily="34" charset="0"/>
                <a:ea typeface="宋体" panose="02010600030101010101" pitchFamily="2" charset="-122"/>
                <a:cs typeface="+mn-ea"/>
              </a:rPr>
              <a:t>‹#›</a:t>
            </a:fld>
            <a:endParaRPr kumimoji="0" lang="zh-CN" altLang="en-US" b="0" i="0" strike="noStrike" kern="1200" cap="none" spc="0" normalizeH="0" baseline="0" noProof="1">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间隔页">
    <p:bg>
      <p:bgPr>
        <a:solidFill>
          <a:schemeClr val="bg1"/>
        </a:solidFill>
        <a:effectLst/>
      </p:bgPr>
    </p:bg>
    <p:spTree>
      <p:nvGrpSpPr>
        <p:cNvPr id="1" name=""/>
        <p:cNvGrpSpPr/>
        <p:nvPr/>
      </p:nvGrpSpPr>
      <p:grpSpPr>
        <a:xfrm>
          <a:off x="0" y="0"/>
          <a:ext cx="0" cy="0"/>
          <a:chOff x="0" y="0"/>
          <a:chExt cx="0" cy="0"/>
        </a:xfrm>
      </p:grpSpPr>
      <p:pic>
        <p:nvPicPr>
          <p:cNvPr id="41990" name="Picture 2"/>
          <p:cNvPicPr>
            <a:picLocks noChangeAspect="1"/>
          </p:cNvPicPr>
          <p:nvPr/>
        </p:nvPicPr>
        <p:blipFill>
          <a:blip r:embed="rId2"/>
          <a:stretch>
            <a:fillRect/>
          </a:stretch>
        </p:blipFill>
        <p:spPr>
          <a:xfrm>
            <a:off x="-7937" y="0"/>
            <a:ext cx="12199937" cy="6869113"/>
          </a:xfrm>
          <a:prstGeom prst="rect">
            <a:avLst/>
          </a:prstGeom>
          <a:noFill/>
          <a:ln w="9525">
            <a:noFill/>
          </a:ln>
        </p:spPr>
      </p:pic>
      <p:sp>
        <p:nvSpPr>
          <p:cNvPr id="2" name="标题 1"/>
          <p:cNvSpPr>
            <a:spLocks noGrp="1"/>
          </p:cNvSpPr>
          <p:nvPr>
            <p:ph type="ctrTitle"/>
          </p:nvPr>
        </p:nvSpPr>
        <p:spPr>
          <a:xfrm>
            <a:off x="1171166" y="1142984"/>
            <a:ext cx="1963775" cy="1443699"/>
          </a:xfrm>
          <a:prstGeom prst="rect">
            <a:avLst/>
          </a:prstGeom>
        </p:spPr>
        <p:txBody>
          <a:bodyPr>
            <a:noAutofit/>
          </a:bodyPr>
          <a:lstStyle>
            <a:lvl1pPr algn="l">
              <a:defRPr sz="10665" b="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z="10665" strike="noStrike" noProof="1"/>
              <a:t>单击此处编辑母版标题样式</a:t>
            </a:r>
            <a:endParaRPr lang="zh-CN" altLang="en-US" strike="noStrike" noProof="1"/>
          </a:p>
        </p:txBody>
      </p:sp>
      <p:sp>
        <p:nvSpPr>
          <p:cNvPr id="3" name="副标题 2"/>
          <p:cNvSpPr>
            <a:spLocks noGrp="1"/>
          </p:cNvSpPr>
          <p:nvPr>
            <p:ph type="subTitle" idx="1"/>
          </p:nvPr>
        </p:nvSpPr>
        <p:spPr>
          <a:xfrm>
            <a:off x="3143230" y="2109139"/>
            <a:ext cx="7913676" cy="653107"/>
          </a:xfrm>
          <a:prstGeom prst="rect">
            <a:avLst/>
          </a:prstGeom>
        </p:spPr>
        <p:txBody>
          <a:bodyPr>
            <a:noAutofit/>
          </a:bodyPr>
          <a:lstStyle>
            <a:lvl1pPr marL="0" indent="0" algn="l">
              <a:buNone/>
              <a:defRPr sz="2665" b="1">
                <a:solidFill>
                  <a:schemeClr val="bg1"/>
                </a:solidFill>
                <a:latin typeface="黑体" panose="02010609060101010101" pitchFamily="49" charset="-122"/>
                <a:ea typeface="黑体" panose="02010609060101010101" pitchFamily="49" charset="-122"/>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665" strike="noStrike" noProof="1"/>
              <a:t>单击此处编辑母版副标题样式</a:t>
            </a:r>
            <a:endParaRPr lang="zh-CN" altLang="en-US" strike="noStrike" noProof="1"/>
          </a:p>
        </p:txBody>
      </p:sp>
      <p:sp>
        <p:nvSpPr>
          <p:cNvPr id="10"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BDF566ED-696C-4B5A-898F-1AE1B4A4C930}" type="slidenum">
              <a:rPr kumimoji="0" lang="zh-CN" altLang="en-US" b="0" i="0" strike="noStrike" kern="1200" cap="none" spc="0" normalizeH="0" baseline="0" noProof="1" dirty="0">
                <a:latin typeface="Arial" panose="020B0604020202020204" pitchFamily="34" charset="0"/>
                <a:ea typeface="宋体" panose="02010600030101010101" pitchFamily="2" charset="-122"/>
                <a:cs typeface="+mn-ea"/>
              </a:rPr>
              <a:t>‹#›</a:t>
            </a:fld>
            <a:endParaRPr kumimoji="0" lang="zh-CN" altLang="en-US" b="0" i="0" strike="noStrike" kern="1200" cap="none" spc="0" normalizeH="0" baseline="0" noProof="1">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内容页">
    <p:bg>
      <p:bgPr>
        <a:solidFill>
          <a:schemeClr val="bg1"/>
        </a:solidFill>
        <a:effectLst/>
      </p:bgPr>
    </p:bg>
    <p:spTree>
      <p:nvGrpSpPr>
        <p:cNvPr id="1" name=""/>
        <p:cNvGrpSpPr/>
        <p:nvPr/>
      </p:nvGrpSpPr>
      <p:grpSpPr>
        <a:xfrm>
          <a:off x="0" y="0"/>
          <a:ext cx="0" cy="0"/>
          <a:chOff x="0" y="0"/>
          <a:chExt cx="0" cy="0"/>
        </a:xfrm>
      </p:grpSpPr>
      <p:cxnSp>
        <p:nvCxnSpPr>
          <p:cNvPr id="9" name="直接连接符 8"/>
          <p:cNvCxnSpPr/>
          <p:nvPr/>
        </p:nvCxnSpPr>
        <p:spPr>
          <a:xfrm>
            <a:off x="522288" y="6405563"/>
            <a:ext cx="11060113"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副标题 2"/>
          <p:cNvSpPr>
            <a:spLocks noGrp="1"/>
          </p:cNvSpPr>
          <p:nvPr>
            <p:ph type="subTitle" idx="1"/>
          </p:nvPr>
        </p:nvSpPr>
        <p:spPr>
          <a:xfrm>
            <a:off x="666712" y="5429264"/>
            <a:ext cx="10915957" cy="522808"/>
          </a:xfrm>
          <a:prstGeom prst="rect">
            <a:avLst/>
          </a:prstGeom>
        </p:spPr>
        <p:txBody>
          <a:bodyPr>
            <a:noAutofit/>
          </a:bodyPr>
          <a:lstStyle>
            <a:lvl1pPr marL="0" indent="0" algn="l" defTabSz="1087755" rtl="0" eaLnBrk="1" latinLnBrk="0" hangingPunct="1">
              <a:lnSpc>
                <a:spcPts val="2270"/>
              </a:lnSpc>
              <a:buNone/>
              <a:defRPr lang="en-US" altLang="zh-CN" sz="1735" b="0" kern="1200" dirty="0" smtClean="0">
                <a:solidFill>
                  <a:srgbClr val="006DBB"/>
                </a:solidFill>
                <a:latin typeface="黑体" panose="02010609060101010101" pitchFamily="49" charset="-122"/>
                <a:ea typeface="黑体" panose="02010609060101010101" pitchFamily="49" charset="-122"/>
                <a:cs typeface="Arial" panose="020B0604020202020204" pitchFamily="34" charset="0"/>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1735" strike="noStrike" noProof="1"/>
              <a:t>单击此处编辑母版副标题样式</a:t>
            </a:r>
            <a:endParaRPr lang="en-US" altLang="zh-CN" strike="noStrike" noProof="1"/>
          </a:p>
        </p:txBody>
      </p:sp>
      <p:sp>
        <p:nvSpPr>
          <p:cNvPr id="16" name="标题 1"/>
          <p:cNvSpPr>
            <a:spLocks noGrp="1"/>
          </p:cNvSpPr>
          <p:nvPr>
            <p:ph type="ctrTitle"/>
          </p:nvPr>
        </p:nvSpPr>
        <p:spPr>
          <a:xfrm>
            <a:off x="666712" y="666732"/>
            <a:ext cx="6858048" cy="952507"/>
          </a:xfrm>
          <a:prstGeom prst="rect">
            <a:avLst/>
          </a:prstGeom>
        </p:spPr>
        <p:txBody>
          <a:bodyPr>
            <a:normAutofit/>
          </a:bodyPr>
          <a:lstStyle>
            <a:lvl1pPr algn="l">
              <a:defRPr sz="3200" b="1">
                <a:solidFill>
                  <a:srgbClr val="0070C0"/>
                </a:solidFill>
                <a:latin typeface="黑体" panose="02010609060101010101" pitchFamily="49" charset="-122"/>
                <a:ea typeface="黑体" panose="02010609060101010101" pitchFamily="49" charset="-122"/>
              </a:defRPr>
            </a:lvl1pPr>
          </a:lstStyle>
          <a:p>
            <a:pPr fontAlgn="base"/>
            <a:r>
              <a:rPr lang="zh-CN" altLang="en-US" strike="noStrike" noProof="1"/>
              <a:t>单击此处编辑母版标题样式</a:t>
            </a:r>
          </a:p>
        </p:txBody>
      </p:sp>
      <p:sp>
        <p:nvSpPr>
          <p:cNvPr id="10" name="灯片编号占位符 2"/>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D543B58F-D822-43DA-AAAE-87511C6458B9}" type="slidenum">
              <a:rPr kumimoji="0" lang="zh-CN" altLang="en-US" b="0" i="0" strike="noStrike" kern="1200" cap="none" spc="0" normalizeH="0" baseline="0" noProof="1" dirty="0">
                <a:latin typeface="Arial" panose="020B0604020202020204" pitchFamily="34" charset="0"/>
                <a:ea typeface="宋体" panose="02010600030101010101" pitchFamily="2" charset="-122"/>
                <a:cs typeface="+mn-ea"/>
              </a:rPr>
              <a:t>‹#›</a:t>
            </a:fld>
            <a:endParaRPr kumimoji="0" lang="zh-CN" altLang="en-US" b="0" i="0" strike="noStrike" kern="1200" cap="none" spc="0" normalizeH="0" baseline="0" noProof="1">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5" name="内容占位符 4"/>
          <p:cNvSpPr>
            <a:spLocks noGrp="1"/>
          </p:cNvSpPr>
          <p:nvPr>
            <p:ph sz="quarter" idx="11"/>
          </p:nvPr>
        </p:nvSpPr>
        <p:spPr>
          <a:xfrm>
            <a:off x="666713" y="1619251"/>
            <a:ext cx="10858539" cy="4191000"/>
          </a:xfrm>
          <a:prstGeom prst="rect">
            <a:avLst/>
          </a:prstGeom>
        </p:spPr>
        <p:txBody>
          <a:bodyPr/>
          <a:lstStyle>
            <a:lvl1pPr>
              <a:buClr>
                <a:srgbClr val="006DBB"/>
              </a:buClr>
              <a:defRPr sz="2665">
                <a:solidFill>
                  <a:schemeClr val="tx1">
                    <a:lumMod val="75000"/>
                    <a:lumOff val="25000"/>
                  </a:schemeClr>
                </a:solidFill>
                <a:latin typeface="黑体" panose="02010609060101010101" pitchFamily="49" charset="-122"/>
                <a:ea typeface="黑体" panose="02010609060101010101" pitchFamily="49" charset="-122"/>
              </a:defRPr>
            </a:lvl1pPr>
            <a:lvl2pPr>
              <a:buClr>
                <a:srgbClr val="006DBB"/>
              </a:buClr>
              <a:defRPr sz="2400">
                <a:solidFill>
                  <a:schemeClr val="tx1">
                    <a:lumMod val="75000"/>
                    <a:lumOff val="25000"/>
                  </a:schemeClr>
                </a:solidFill>
                <a:latin typeface="黑体" panose="02010609060101010101" pitchFamily="49" charset="-122"/>
                <a:ea typeface="黑体" panose="02010609060101010101" pitchFamily="49" charset="-122"/>
              </a:defRPr>
            </a:lvl2pPr>
            <a:lvl3pPr>
              <a:buClr>
                <a:srgbClr val="006DBB"/>
              </a:buClr>
              <a:defRPr sz="2135">
                <a:solidFill>
                  <a:schemeClr val="tx1">
                    <a:lumMod val="75000"/>
                    <a:lumOff val="25000"/>
                  </a:schemeClr>
                </a:solidFill>
                <a:latin typeface="黑体" panose="02010609060101010101" pitchFamily="49" charset="-122"/>
                <a:ea typeface="黑体" panose="02010609060101010101" pitchFamily="49" charset="-122"/>
              </a:defRPr>
            </a:lvl3pPr>
            <a:lvl4pPr>
              <a:buClr>
                <a:srgbClr val="006DBB"/>
              </a:buClr>
              <a:defRPr sz="1735">
                <a:solidFill>
                  <a:schemeClr val="tx1">
                    <a:lumMod val="75000"/>
                    <a:lumOff val="25000"/>
                  </a:schemeClr>
                </a:solidFill>
                <a:latin typeface="黑体" panose="02010609060101010101" pitchFamily="49" charset="-122"/>
                <a:ea typeface="黑体" panose="02010609060101010101" pitchFamily="49" charset="-122"/>
              </a:defRPr>
            </a:lvl4pPr>
            <a:lvl5pPr>
              <a:buClr>
                <a:srgbClr val="006DBB"/>
              </a:buClr>
              <a:defRPr sz="1465">
                <a:solidFill>
                  <a:schemeClr val="tx1">
                    <a:lumMod val="75000"/>
                    <a:lumOff val="25000"/>
                  </a:schemeClr>
                </a:solidFill>
                <a:latin typeface="黑体" panose="02010609060101010101" pitchFamily="49" charset="-122"/>
                <a:ea typeface="黑体" panose="02010609060101010101" pitchFamily="49" charset="-122"/>
              </a:defRPr>
            </a:lvl5pPr>
          </a:lstStyle>
          <a:p>
            <a:pPr lvl="0" fontAlgn="base"/>
            <a:r>
              <a:rPr lang="zh-CN" altLang="en-US" sz="2665" strike="noStrike" noProof="1"/>
              <a:t>单击此处编辑母版文本样式</a:t>
            </a:r>
            <a:endParaRPr lang="zh-CN" altLang="en-US" strike="noStrike" noProof="1"/>
          </a:p>
          <a:p>
            <a:pPr lvl="1" fontAlgn="base"/>
            <a:r>
              <a:rPr lang="zh-CN" altLang="en-US" strike="noStrike" noProof="1"/>
              <a:t>第二级</a:t>
            </a:r>
          </a:p>
          <a:p>
            <a:pPr lvl="2" fontAlgn="base"/>
            <a:r>
              <a:rPr lang="zh-CN" altLang="en-US" sz="2135" strike="noStrike" noProof="1"/>
              <a:t>第三级</a:t>
            </a:r>
            <a:endParaRPr lang="zh-CN" altLang="en-US" strike="noStrike" noProof="1"/>
          </a:p>
          <a:p>
            <a:pPr lvl="3" fontAlgn="base"/>
            <a:r>
              <a:rPr lang="zh-CN" altLang="en-US" sz="1735" strike="noStrike" noProof="1"/>
              <a:t>第四级</a:t>
            </a:r>
            <a:endParaRPr lang="zh-CN" altLang="en-US" strike="noStrike" noProof="1"/>
          </a:p>
          <a:p>
            <a:pPr lvl="4" fontAlgn="base"/>
            <a:r>
              <a:rPr lang="zh-CN" altLang="en-US" sz="1465" strike="noStrike" noProof="1"/>
              <a:t>第五级</a:t>
            </a:r>
            <a:endParaRPr lang="zh-CN" altLang="en-US" strike="noStrike" noProof="1"/>
          </a:p>
        </p:txBody>
      </p:sp>
      <p:sp>
        <p:nvSpPr>
          <p:cNvPr id="6" name="标题 1"/>
          <p:cNvSpPr>
            <a:spLocks noGrp="1"/>
          </p:cNvSpPr>
          <p:nvPr>
            <p:ph type="ctrTitle"/>
          </p:nvPr>
        </p:nvSpPr>
        <p:spPr>
          <a:xfrm>
            <a:off x="666712" y="666732"/>
            <a:ext cx="6858048" cy="952507"/>
          </a:xfrm>
          <a:prstGeom prst="rect">
            <a:avLst/>
          </a:prstGeom>
        </p:spPr>
        <p:txBody>
          <a:bodyPr>
            <a:normAutofit/>
          </a:bodyPr>
          <a:lstStyle>
            <a:lvl1pPr algn="l">
              <a:defRPr sz="3200" b="1">
                <a:solidFill>
                  <a:srgbClr val="0070C0"/>
                </a:solidFill>
                <a:latin typeface="黑体" panose="02010609060101010101" pitchFamily="49" charset="-122"/>
                <a:ea typeface="黑体" panose="02010609060101010101" pitchFamily="49" charset="-122"/>
              </a:defRPr>
            </a:lvl1pPr>
          </a:lstStyle>
          <a:p>
            <a:pPr fontAlgn="base"/>
            <a:r>
              <a:rPr lang="zh-CN" altLang="en-US" strike="noStrike" noProof="1"/>
              <a:t>单击此处编辑母版标题样式</a:t>
            </a:r>
          </a:p>
        </p:txBody>
      </p:sp>
      <p:sp>
        <p:nvSpPr>
          <p:cNvPr id="9" name="灯片编号占位符 5"/>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0E5FAC19-19E7-4866-944A-80482CD7080E}" type="slidenum">
              <a:rPr kumimoji="0" lang="zh-CN" altLang="en-US" b="0" i="0" strike="noStrike" kern="1200" cap="none" spc="0" normalizeH="0" baseline="0" noProof="1" dirty="0">
                <a:latin typeface="Arial" panose="020B0604020202020204" pitchFamily="34" charset="0"/>
                <a:ea typeface="宋体" panose="02010600030101010101" pitchFamily="2" charset="-122"/>
                <a:cs typeface="+mn-ea"/>
              </a:rPr>
              <a:t>‹#›</a:t>
            </a:fld>
            <a:endParaRPr kumimoji="0" lang="zh-CN" altLang="en-US" b="0" i="0" strike="noStrike" kern="1200" cap="none" spc="0" normalizeH="0" baseline="0" noProof="1">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封底">
    <p:bg>
      <p:bgPr>
        <a:solidFill>
          <a:schemeClr val="bg1"/>
        </a:solidFill>
        <a:effectLst/>
      </p:bgPr>
    </p:bg>
    <p:spTree>
      <p:nvGrpSpPr>
        <p:cNvPr id="1" name=""/>
        <p:cNvGrpSpPr/>
        <p:nvPr/>
      </p:nvGrpSpPr>
      <p:grpSpPr>
        <a:xfrm>
          <a:off x="0" y="0"/>
          <a:ext cx="0" cy="0"/>
          <a:chOff x="0" y="0"/>
          <a:chExt cx="0" cy="0"/>
        </a:xfrm>
      </p:grpSpPr>
      <p:pic>
        <p:nvPicPr>
          <p:cNvPr id="45062" name="Picture 2" descr="C:\Documents and Settings\Administrator\桌面\11\1-01.jpg"/>
          <p:cNvPicPr>
            <a:picLocks noChangeAspect="1"/>
          </p:cNvPicPr>
          <p:nvPr/>
        </p:nvPicPr>
        <p:blipFill>
          <a:blip r:embed="rId2"/>
          <a:stretch>
            <a:fillRect/>
          </a:stretch>
        </p:blipFill>
        <p:spPr>
          <a:xfrm>
            <a:off x="0" y="1588"/>
            <a:ext cx="12193588" cy="6856412"/>
          </a:xfrm>
          <a:prstGeom prst="rect">
            <a:avLst/>
          </a:prstGeom>
          <a:noFill/>
          <a:ln w="9525">
            <a:noFill/>
          </a:ln>
        </p:spPr>
      </p:pic>
      <p:pic>
        <p:nvPicPr>
          <p:cNvPr id="45063" name="Picture 2" descr="G:\minsheng logo.jpg"/>
          <p:cNvPicPr>
            <a:picLocks noChangeAspect="1"/>
          </p:cNvPicPr>
          <p:nvPr/>
        </p:nvPicPr>
        <p:blipFill>
          <a:blip r:embed="rId3"/>
          <a:srcRect l="7527" t="13910" r="29478" b="71834"/>
          <a:stretch>
            <a:fillRect/>
          </a:stretch>
        </p:blipFill>
        <p:spPr>
          <a:xfrm>
            <a:off x="9525000" y="6286500"/>
            <a:ext cx="2381250" cy="381000"/>
          </a:xfrm>
          <a:prstGeom prst="rect">
            <a:avLst/>
          </a:prstGeom>
          <a:noFill/>
          <a:ln w="9525">
            <a:noFill/>
          </a:ln>
        </p:spPr>
      </p:pic>
      <p:sp>
        <p:nvSpPr>
          <p:cNvPr id="2" name="标题 1"/>
          <p:cNvSpPr>
            <a:spLocks noGrp="1"/>
          </p:cNvSpPr>
          <p:nvPr>
            <p:ph type="ctrTitle"/>
          </p:nvPr>
        </p:nvSpPr>
        <p:spPr>
          <a:xfrm>
            <a:off x="1828800" y="1485191"/>
            <a:ext cx="5886461" cy="1101492"/>
          </a:xfrm>
          <a:prstGeom prst="rect">
            <a:avLst/>
          </a:prstGeom>
        </p:spPr>
        <p:txBody>
          <a:bodyPr>
            <a:normAutofit/>
          </a:bodyPr>
          <a:lstStyle>
            <a:lvl1pPr algn="l">
              <a:defRPr sz="5335">
                <a:solidFill>
                  <a:schemeClr val="bg1"/>
                </a:solidFill>
                <a:latin typeface="黑体" panose="02010609060101010101" pitchFamily="49" charset="-122"/>
                <a:ea typeface="黑体" panose="02010609060101010101" pitchFamily="49" charset="-122"/>
              </a:defRPr>
            </a:lvl1pPr>
          </a:lstStyle>
          <a:p>
            <a:pPr fontAlgn="base"/>
            <a:r>
              <a:rPr lang="zh-CN" altLang="en-US" sz="5335" strike="noStrike" noProof="1"/>
              <a:t>单击此处编辑母版标题样式</a:t>
            </a:r>
            <a:endParaRPr lang="zh-CN" altLang="en-US" strike="noStrike" noProof="1"/>
          </a:p>
        </p:txBody>
      </p:sp>
      <p:sp>
        <p:nvSpPr>
          <p:cNvPr id="11" name="灯片编号占位符 2"/>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0C91A1A3-888F-49F7-94CA-6816F0D7AA54}" type="slidenum">
              <a:rPr kumimoji="0" lang="zh-CN" altLang="en-US" b="0" i="0" strike="noStrike" kern="1200" cap="none" spc="0" normalizeH="0" baseline="0" noProof="1" dirty="0">
                <a:latin typeface="Arial" panose="020B0604020202020204" pitchFamily="34" charset="0"/>
                <a:ea typeface="宋体" panose="02010600030101010101" pitchFamily="2" charset="-122"/>
                <a:cs typeface="+mn-ea"/>
              </a:rPr>
              <a:t>‹#›</a:t>
            </a:fld>
            <a:endParaRPr kumimoji="0" lang="zh-CN" altLang="en-US" b="0" i="0" strike="noStrike" kern="1200" cap="none" spc="0" normalizeH="0" baseline="0" noProof="1">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_标题幻灯片">
    <p:bg>
      <p:bgPr>
        <a:solidFill>
          <a:schemeClr val="bg1"/>
        </a:solidFill>
        <a:effectLst/>
      </p:bgPr>
    </p:bg>
    <p:spTree>
      <p:nvGrpSpPr>
        <p:cNvPr id="1" name=""/>
        <p:cNvGrpSpPr/>
        <p:nvPr/>
      </p:nvGrpSpPr>
      <p:grpSpPr>
        <a:xfrm>
          <a:off x="0" y="0"/>
          <a:ext cx="0" cy="0"/>
          <a:chOff x="0" y="0"/>
          <a:chExt cx="0" cy="0"/>
        </a:xfrm>
      </p:grpSpPr>
      <p:pic>
        <p:nvPicPr>
          <p:cNvPr id="46086" name="Picture 2" descr="C:\Documents and Settings\Administrator\桌面\11\1-01.jpg"/>
          <p:cNvPicPr>
            <a:picLocks noChangeAspect="1"/>
          </p:cNvPicPr>
          <p:nvPr userDrawn="1"/>
        </p:nvPicPr>
        <p:blipFill>
          <a:blip r:embed="rId2"/>
          <a:stretch>
            <a:fillRect/>
          </a:stretch>
        </p:blipFill>
        <p:spPr>
          <a:xfrm>
            <a:off x="-1587" y="0"/>
            <a:ext cx="12195175" cy="6858000"/>
          </a:xfrm>
          <a:prstGeom prst="rect">
            <a:avLst/>
          </a:prstGeom>
          <a:solidFill>
            <a:srgbClr val="80A933"/>
          </a:solidFill>
          <a:ln w="9525">
            <a:noFill/>
          </a:ln>
        </p:spPr>
      </p:pic>
      <p:sp>
        <p:nvSpPr>
          <p:cNvPr id="2" name="标题 1"/>
          <p:cNvSpPr>
            <a:spLocks noGrp="1"/>
          </p:cNvSpPr>
          <p:nvPr>
            <p:ph type="ctrTitle"/>
          </p:nvPr>
        </p:nvSpPr>
        <p:spPr>
          <a:xfrm>
            <a:off x="1013387" y="1261653"/>
            <a:ext cx="10363200" cy="912769"/>
          </a:xfrm>
          <a:prstGeom prst="rect">
            <a:avLst/>
          </a:prstGeom>
        </p:spPr>
        <p:txBody>
          <a:bodyPr>
            <a:noAutofit/>
          </a:bodyPr>
          <a:lstStyle>
            <a:lvl1pPr>
              <a:defRPr sz="400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007435" y="2137581"/>
            <a:ext cx="8534400" cy="743275"/>
          </a:xfrm>
          <a:prstGeom prst="rect">
            <a:avLst/>
          </a:prstGeom>
        </p:spPr>
        <p:txBody>
          <a:bodyPr vert="horz" lIns="91440" tIns="45720" rIns="91440" bIns="45720" rtlCol="0" anchor="ctr">
            <a:noAutofit/>
          </a:bodyPr>
          <a:lstStyle>
            <a:lvl1pPr>
              <a:defRPr lang="zh-CN" altLang="en-US" sz="2800" b="1" dirty="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lvl="0" fontAlgn="base"/>
            <a:r>
              <a:rPr lang="zh-CN" altLang="en-US" strike="noStrike" noProof="1"/>
              <a:t>单击此处编辑母版副标题样式</a:t>
            </a:r>
          </a:p>
        </p:txBody>
      </p:sp>
      <p:sp>
        <p:nvSpPr>
          <p:cNvPr id="22" name="文本占位符 21"/>
          <p:cNvSpPr>
            <a:spLocks noGrp="1"/>
          </p:cNvSpPr>
          <p:nvPr>
            <p:ph type="body" sz="quarter" idx="10"/>
          </p:nvPr>
        </p:nvSpPr>
        <p:spPr>
          <a:xfrm>
            <a:off x="1036409" y="3042755"/>
            <a:ext cx="9188449" cy="436203"/>
          </a:xfrm>
          <a:prstGeom prst="rect">
            <a:avLst/>
          </a:prstGeom>
        </p:spPr>
        <p:txBody>
          <a:bodyPr vert="horz" lIns="91440" tIns="45720" rIns="91440" bIns="45720" rtlCol="0" anchor="ctr">
            <a:noAutofit/>
          </a:bodyPr>
          <a:lstStyle>
            <a:lvl1pPr>
              <a:defRPr lang="zh-CN" altLang="en-US" sz="2000" b="1" smtClean="0">
                <a:solidFill>
                  <a:schemeClr val="bg1"/>
                </a:solidFill>
                <a:latin typeface="Arial" panose="020B0604020202020204" pitchFamily="34" charset="0"/>
                <a:ea typeface="黑体" panose="02010609060101010101" pitchFamily="49" charset="-122"/>
                <a:cs typeface="Arial" panose="020B0604020202020204" pitchFamily="34" charset="0"/>
              </a:defRPr>
            </a:lvl1pPr>
            <a:lvl2pPr>
              <a:defRPr lang="zh-CN" altLang="en-US" smtClean="0"/>
            </a:lvl2pPr>
            <a:lvl3pPr>
              <a:defRPr lang="zh-CN" altLang="en-US" smtClean="0"/>
            </a:lvl3pPr>
            <a:lvl4pPr>
              <a:defRPr lang="zh-CN" altLang="en-US" smtClean="0"/>
            </a:lvl4pPr>
            <a:lvl5pPr>
              <a:defRPr lang="zh-CN" altLang="en-US"/>
            </a:lvl5pPr>
          </a:lstStyle>
          <a:p>
            <a:pPr lvl="0" fontAlgn="base"/>
            <a:r>
              <a:rPr lang="zh-CN" altLang="en-US" strike="noStrike" noProof="1"/>
              <a:t>单击此处编辑母版文本样式</a:t>
            </a:r>
          </a:p>
        </p:txBody>
      </p:sp>
      <p:sp>
        <p:nvSpPr>
          <p:cNvPr id="10"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0E82954D-5277-43D5-95D7-D269E1398364}" type="slidenum">
              <a:rPr kumimoji="0" lang="zh-CN" altLang="en-US" b="0" i="0" strike="noStrike" kern="1200" cap="none" spc="0" normalizeH="0" baseline="0" noProof="1" dirty="0">
                <a:latin typeface="Arial" panose="020B0604020202020204" pitchFamily="34" charset="0"/>
                <a:ea typeface="宋体" panose="02010600030101010101" pitchFamily="2" charset="-122"/>
                <a:cs typeface="+mn-ea"/>
              </a:rPr>
              <a:t>‹#›</a:t>
            </a:fld>
            <a:endParaRPr kumimoji="0" lang="zh-CN" altLang="en-US" b="0" i="0" strike="noStrike" kern="1200" cap="none" spc="0" normalizeH="0" baseline="0" noProof="1">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9" name="日期占位符 1"/>
          <p:cNvSpPr>
            <a:spLocks noGrp="1"/>
          </p:cNvSpPr>
          <p:nvPr>
            <p:ph type="dt" sz="half" idx="2"/>
          </p:nvPr>
        </p:nvSpPr>
        <p:spPr>
          <a:xfrm>
            <a:off x="838200" y="6356350"/>
            <a:ext cx="2743200" cy="365125"/>
          </a:xfrm>
        </p:spPr>
        <p:txBody>
          <a:bodyPr/>
          <a:lstStyle>
            <a:lvl1pPr fontAlgn="auto">
              <a:defRPr noProof="1"/>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10" name="页脚占位符 2"/>
          <p:cNvSpPr>
            <a:spLocks noGrp="1"/>
          </p:cNvSpPr>
          <p:nvPr>
            <p:ph type="ftr" sz="quarter" idx="3"/>
          </p:nvPr>
        </p:nvSpPr>
        <p:spPr>
          <a:xfrm>
            <a:off x="4038600" y="6356350"/>
            <a:ext cx="4114800" cy="365125"/>
          </a:xfrm>
        </p:spPr>
        <p:txBody>
          <a:bodyPr/>
          <a:lstStyle>
            <a:lvl1pPr fontAlgn="auto">
              <a:defRPr noProof="1"/>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11"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A1E0B9EC-1E33-4D44-AFEE-7EE5B98E6953}" type="slidenum">
              <a:rPr kumimoji="0" lang="en-US" altLang="en-US" b="0" i="0" strike="noStrike" kern="1200" cap="none" spc="0" normalizeH="0" baseline="0" noProof="1" dirty="0">
                <a:latin typeface="Arial" panose="020B0604020202020204" pitchFamily="34" charset="0"/>
                <a:ea typeface="宋体" panose="02010600030101010101" pitchFamily="2" charset="-122"/>
                <a:cs typeface="+mn-ea"/>
              </a:rPr>
              <a:t>‹#›</a:t>
            </a:fld>
            <a:endParaRPr kumimoji="0" lang="en-US" altLang="en-US" b="0" i="0" strike="noStrike" kern="1200" cap="none" spc="0" normalizeH="0" baseline="0" noProof="1">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a:t>单击此处编辑母版副标题样式</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a:xfrm>
            <a:off x="457200" y="1600200"/>
            <a:ext cx="8229600" cy="4526280"/>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212776" y="-219502"/>
            <a:ext cx="11740885" cy="864096"/>
          </a:xfrm>
          <a:prstGeom prst="rect">
            <a:avLst/>
          </a:prstGeom>
        </p:spPr>
        <p:txBody>
          <a:bodyPr anchor="b">
            <a:noAutofit/>
          </a:bodyPr>
          <a:lstStyle>
            <a:lvl1pPr algn="l">
              <a:defRPr lang="zh-CN" altLang="en-US" sz="3200" b="1" kern="1200" dirty="0">
                <a:solidFill>
                  <a:srgbClr val="0070C0"/>
                </a:solidFill>
                <a:latin typeface="微软雅黑" panose="020B0503020204020204" pitchFamily="34" charset="-122"/>
                <a:ea typeface="微软雅黑" panose="020B0503020204020204" pitchFamily="34" charset="-122"/>
                <a:cs typeface="+mj-cs"/>
              </a:defRPr>
            </a:lvl1pPr>
          </a:lstStyle>
          <a:p>
            <a:pPr fontAlgn="base"/>
            <a:r>
              <a:rPr lang="zh-CN" altLang="en-US" strike="noStrike" noProof="1"/>
              <a:t>单击此处编辑母版标题样式</a:t>
            </a:r>
          </a:p>
        </p:txBody>
      </p:sp>
      <p:sp>
        <p:nvSpPr>
          <p:cNvPr id="3" name="灯片编号占位符 2"/>
          <p:cNvSpPr>
            <a:spLocks noGrp="1"/>
          </p:cNvSpPr>
          <p:nvPr>
            <p:ph type="sldNum" sz="quarter" idx="10"/>
          </p:nvPr>
        </p:nvSpPr>
        <p:spPr/>
        <p:txBody>
          <a:body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0CD08689-5D24-4A2F-BBB9-6B9FB8F3A791}" type="slidenum">
              <a:rPr kumimoji="0" lang="en-US" altLang="zh-CN" sz="1800" b="1" i="0" u="none" strike="noStrike" kern="1200" cap="none" spc="0" normalizeH="0" baseline="0" noProof="1" smtClean="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rPr>
              <a:t>‹#›</a:t>
            </a:fld>
            <a:endParaRPr kumimoji="0" lang="en-US" sz="1800" b="1" i="0" u="none" strike="noStrike" kern="1200" cap="none" spc="0" normalizeH="0" baseline="0" noProof="1">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838200" y="1825625"/>
            <a:ext cx="5181600" cy="4351338"/>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6172200" y="1825625"/>
            <a:ext cx="5181600" cy="4351338"/>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1186774" y="1778438"/>
            <a:ext cx="4873574" cy="823912"/>
          </a:xfrm>
          <a:prstGeom prst="rect">
            <a:avLst/>
          </a:prstGeo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1186774" y="2665379"/>
            <a:ext cx="4873574" cy="3524284"/>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6256938" y="1778438"/>
            <a:ext cx="4897576" cy="823912"/>
          </a:xfrm>
          <a:prstGeom prst="rect">
            <a:avLst/>
          </a:prstGeo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6256938" y="2665379"/>
            <a:ext cx="4897576" cy="3524284"/>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pPr fontAlgn="base"/>
            <a:r>
              <a:rPr lang="zh-CN" altLang="en-US" strike="noStrike" noProof="1"/>
              <a:t>单击此处编辑母版标题样式</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pPr fontAlgn="base"/>
            <a:r>
              <a:rPr lang="zh-CN" altLang="en-US" strike="noStrike" noProof="1"/>
              <a:t>单击此处编辑母版标题样式</a:t>
            </a:r>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zh-CN" altLang="en-US" strike="noStrike" noProof="1"/>
              <a:t>单击此处编辑母版文本样式</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a:prstGeom prst="rect">
            <a:avLst/>
          </a:prstGeom>
        </p:spPr>
        <p:txBody>
          <a:bodyPr anchor="b"/>
          <a:lstStyle>
            <a:lvl1pPr>
              <a:defRPr sz="32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5183188" y="457201"/>
            <a:ext cx="6172200"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1083945"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3200" b="0" i="0" u="none" strike="noStrike" kern="1200" cap="none" spc="0" normalizeH="0" baseline="0" noProof="1">
              <a:ln>
                <a:noFill/>
              </a:ln>
              <a:solidFill>
                <a:schemeClr val="tx1"/>
              </a:solidFill>
              <a:effectLst/>
              <a:uLnTx/>
              <a:uFillTx/>
              <a:latin typeface="+mn-lt"/>
              <a:ea typeface="+mn-ea"/>
              <a:cs typeface="+mn-cs"/>
              <a:sym typeface="Arial" panose="020B0604020202020204" pitchFamily="34" charset="0"/>
            </a:endParaRPr>
          </a:p>
        </p:txBody>
      </p:sp>
      <p:sp>
        <p:nvSpPr>
          <p:cNvPr id="4" name="文本占位符 3"/>
          <p:cNvSpPr>
            <a:spLocks noGrp="1"/>
          </p:cNvSpPr>
          <p:nvPr>
            <p:ph type="body" sz="half" idx="2"/>
          </p:nvPr>
        </p:nvSpPr>
        <p:spPr>
          <a:xfrm>
            <a:off x="839788" y="2057400"/>
            <a:ext cx="4165349" cy="3811588"/>
          </a:xfrm>
          <a:prstGeom prst="rect">
            <a:avLst/>
          </a:prstGeo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a:t>单击此处编辑母版文本样式</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457200" y="1600200"/>
            <a:ext cx="8229600" cy="4526280"/>
          </a:xfrm>
          <a:prstGeom prst="rect">
            <a:avLst/>
          </a:prstGeo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标题和内容">
    <p:bg>
      <p:bgPr>
        <a:solidFill>
          <a:schemeClr val="bg1"/>
        </a:solidFill>
        <a:effectLst/>
      </p:bgPr>
    </p:bg>
    <p:spTree>
      <p:nvGrpSpPr>
        <p:cNvPr id="1" name=""/>
        <p:cNvGrpSpPr/>
        <p:nvPr/>
      </p:nvGrpSpPr>
      <p:grpSpPr>
        <a:xfrm>
          <a:off x="0" y="0"/>
          <a:ext cx="0" cy="0"/>
          <a:chOff x="0" y="0"/>
          <a:chExt cx="0" cy="0"/>
        </a:xfrm>
      </p:grpSpPr>
      <p:sp>
        <p:nvSpPr>
          <p:cNvPr id="48130" name="矩形 3"/>
          <p:cNvSpPr/>
          <p:nvPr/>
        </p:nvSpPr>
        <p:spPr>
          <a:xfrm>
            <a:off x="481013" y="468313"/>
            <a:ext cx="447675" cy="479425"/>
          </a:xfrm>
          <a:prstGeom prst="rect">
            <a:avLst/>
          </a:prstGeom>
          <a:solidFill>
            <a:srgbClr val="0070C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sp>
        <p:nvSpPr>
          <p:cNvPr id="48131" name="直接连接符 4"/>
          <p:cNvSpPr/>
          <p:nvPr/>
        </p:nvSpPr>
        <p:spPr>
          <a:xfrm>
            <a:off x="481013" y="947738"/>
            <a:ext cx="5824537" cy="1587"/>
          </a:xfrm>
          <a:prstGeom prst="line">
            <a:avLst/>
          </a:prstGeom>
          <a:ln w="9525" cap="flat" cmpd="sng">
            <a:solidFill>
              <a:srgbClr val="0070C0"/>
            </a:solidFill>
            <a:prstDash val="solid"/>
            <a:round/>
            <a:headEnd type="none" w="med" len="med"/>
            <a:tailEnd type="none" w="med" len="med"/>
          </a:ln>
        </p:spPr>
      </p:sp>
      <p:sp>
        <p:nvSpPr>
          <p:cNvPr id="48132" name="矩形 6"/>
          <p:cNvSpPr/>
          <p:nvPr/>
        </p:nvSpPr>
        <p:spPr>
          <a:xfrm>
            <a:off x="481013" y="0"/>
            <a:ext cx="447675" cy="444500"/>
          </a:xfrm>
          <a:prstGeom prst="rect">
            <a:avLst/>
          </a:prstGeom>
          <a:solidFill>
            <a:srgbClr val="00B05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grpSp>
        <p:nvGrpSpPr>
          <p:cNvPr id="48133" name="组合 1028"/>
          <p:cNvGrpSpPr/>
          <p:nvPr/>
        </p:nvGrpSpPr>
        <p:grpSpPr>
          <a:xfrm>
            <a:off x="0" y="6573838"/>
            <a:ext cx="12192000" cy="276225"/>
            <a:chOff x="0" y="0"/>
            <a:chExt cx="12199119" cy="276999"/>
          </a:xfrm>
        </p:grpSpPr>
        <p:sp>
          <p:nvSpPr>
            <p:cNvPr id="20" name="矩形 11"/>
            <p:cNvSpPr>
              <a:spLocks noChangeArrowheads="1"/>
            </p:cNvSpPr>
            <p:nvPr/>
          </p:nvSpPr>
          <p:spPr bwMode="auto">
            <a:xfrm>
              <a:off x="2840107" y="22287"/>
              <a:ext cx="9359012"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grpSp>
          <p:nvGrpSpPr>
            <p:cNvPr id="48135" name="组合 1030"/>
            <p:cNvGrpSpPr>
              <a:grpSpLocks noChangeAspect="1"/>
            </p:cNvGrpSpPr>
            <p:nvPr/>
          </p:nvGrpSpPr>
          <p:grpSpPr>
            <a:xfrm>
              <a:off x="433548" y="21499"/>
              <a:ext cx="2423240" cy="234000"/>
              <a:chOff x="0" y="0"/>
              <a:chExt cx="3337234" cy="501800"/>
            </a:xfrm>
          </p:grpSpPr>
          <p:pic>
            <p:nvPicPr>
              <p:cNvPr id="48136" name="Picture 3"/>
              <p:cNvPicPr>
                <a:picLocks noChangeAspect="1"/>
              </p:cNvPicPr>
              <p:nvPr/>
            </p:nvPicPr>
            <p:blipFill>
              <a:blip r:embed="rId2"/>
              <a:stretch>
                <a:fillRect/>
              </a:stretch>
            </p:blipFill>
            <p:spPr>
              <a:xfrm rot="-5400000">
                <a:off x="194038" y="-193500"/>
                <a:ext cx="501262" cy="889339"/>
              </a:xfrm>
              <a:prstGeom prst="rect">
                <a:avLst/>
              </a:prstGeom>
              <a:noFill/>
              <a:ln w="9525">
                <a:noFill/>
              </a:ln>
            </p:spPr>
          </p:pic>
          <p:pic>
            <p:nvPicPr>
              <p:cNvPr id="48137" name="Picture 3"/>
              <p:cNvPicPr>
                <a:picLocks noChangeAspect="1"/>
              </p:cNvPicPr>
              <p:nvPr/>
            </p:nvPicPr>
            <p:blipFill>
              <a:blip r:embed="rId2"/>
              <a:stretch>
                <a:fillRect/>
              </a:stretch>
            </p:blipFill>
            <p:spPr>
              <a:xfrm rot="5400000">
                <a:off x="2641897" y="-194036"/>
                <a:ext cx="501263" cy="889335"/>
              </a:xfrm>
              <a:prstGeom prst="rect">
                <a:avLst/>
              </a:prstGeom>
              <a:noFill/>
              <a:ln w="9525">
                <a:noFill/>
              </a:ln>
            </p:spPr>
          </p:pic>
        </p:grpSp>
        <p:sp>
          <p:nvSpPr>
            <p:cNvPr id="22" name="矩形 13"/>
            <p:cNvSpPr>
              <a:spLocks noChangeArrowheads="1"/>
            </p:cNvSpPr>
            <p:nvPr/>
          </p:nvSpPr>
          <p:spPr bwMode="auto">
            <a:xfrm>
              <a:off x="0" y="22287"/>
              <a:ext cx="12178470" cy="232424"/>
            </a:xfrm>
            <a:prstGeom prst="rect">
              <a:avLst/>
            </a:prstGeom>
            <a:noFill/>
            <a:ln w="9525">
              <a:solidFill>
                <a:srgbClr val="0072BC"/>
              </a:solidFill>
              <a:miter lim="800000"/>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3" name="副标题 2"/>
            <p:cNvSpPr>
              <a:spLocks noChangeArrowheads="1"/>
            </p:cNvSpPr>
            <p:nvPr/>
          </p:nvSpPr>
          <p:spPr bwMode="auto">
            <a:xfrm>
              <a:off x="806921" y="22287"/>
              <a:ext cx="1620195" cy="232424"/>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200" b="1" i="0" u="none" strike="noStrike" kern="1200" cap="none" spc="0" normalizeH="0" baseline="0" noProof="0">
                  <a:ln>
                    <a:noFill/>
                  </a:ln>
                  <a:solidFill>
                    <a:srgbClr val="0072BC"/>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24" name="矩形 15"/>
            <p:cNvSpPr>
              <a:spLocks noChangeArrowheads="1"/>
            </p:cNvSpPr>
            <p:nvPr/>
          </p:nvSpPr>
          <p:spPr bwMode="auto">
            <a:xfrm>
              <a:off x="4766" y="22287"/>
              <a:ext cx="487647"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5" name="TextBox 104"/>
            <p:cNvSpPr>
              <a:spLocks noChangeArrowheads="1"/>
            </p:cNvSpPr>
            <p:nvPr/>
          </p:nvSpPr>
          <p:spPr bwMode="auto">
            <a:xfrm>
              <a:off x="68303" y="0"/>
              <a:ext cx="568657" cy="276999"/>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RM</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grpSp>
      <p:sp>
        <p:nvSpPr>
          <p:cNvPr id="2" name="标题 1"/>
          <p:cNvSpPr>
            <a:spLocks noGrp="1"/>
          </p:cNvSpPr>
          <p:nvPr>
            <p:ph type="title"/>
          </p:nvPr>
        </p:nvSpPr>
        <p:spPr>
          <a:xfrm>
            <a:off x="2212776" y="-219502"/>
            <a:ext cx="11740885" cy="864096"/>
          </a:xfrm>
          <a:prstGeom prst="rect">
            <a:avLst/>
          </a:prstGeom>
        </p:spPr>
        <p:txBody>
          <a:bodyPr anchor="b">
            <a:noAutofit/>
          </a:bodyPr>
          <a:lstStyle>
            <a:lvl1pPr algn="l">
              <a:defRPr lang="zh-CN" altLang="en-US" sz="3200" b="1" kern="1200" dirty="0">
                <a:solidFill>
                  <a:srgbClr val="0070C0"/>
                </a:solidFill>
                <a:latin typeface="微软雅黑" panose="020B0503020204020204" pitchFamily="34" charset="-122"/>
                <a:ea typeface="微软雅黑" panose="020B0503020204020204" pitchFamily="34" charset="-122"/>
                <a:cs typeface="+mj-cs"/>
              </a:defRPr>
            </a:lvl1pPr>
          </a:lstStyle>
          <a:p>
            <a:pPr fontAlgn="base"/>
            <a:r>
              <a:rPr lang="zh-CN" altLang="en-US" strike="noStrike" noProof="1"/>
              <a:t>单击此处编辑母版标题样式</a:t>
            </a:r>
          </a:p>
        </p:txBody>
      </p:sp>
      <p:sp>
        <p:nvSpPr>
          <p:cNvPr id="28" name="灯片编号占位符 5"/>
          <p:cNvSpPr>
            <a:spLocks noGrp="1"/>
          </p:cNvSpPr>
          <p:nvPr>
            <p:ph type="sldNum" sz="quarter" idx="4"/>
          </p:nvPr>
        </p:nvSpPr>
        <p:spPr>
          <a:xfrm>
            <a:off x="9232900" y="6586538"/>
            <a:ext cx="2844800" cy="250825"/>
          </a:xfrm>
          <a:prstGeom prst="rect">
            <a:avLst/>
          </a:prstGeom>
        </p:spPr>
        <p:txBody>
          <a:bodyPr vert="horz" wrap="square" lIns="91440" tIns="45720" rIns="91440" bIns="45720" numCol="1" anchor="ctr" anchorCtr="0" compatLnSpc="1"/>
          <a:lstStyle>
            <a:lvl1pPr algn="r">
              <a:defRPr b="1" noProof="1" dirty="0">
                <a:solidFill>
                  <a:srgbClr val="FFFFFF"/>
                </a:solidFill>
                <a:latin typeface="微软雅黑" panose="020B0503020204020204" pitchFamily="34" charset="-122"/>
                <a:ea typeface="微软雅黑" panose="020B0503020204020204" pitchFamily="34" charset="-122"/>
                <a:cs typeface="+mn-ea"/>
                <a:sym typeface="微软雅黑" panose="020B0503020204020204" pitchFamily="34" charset="-122"/>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04DB33F1-F83E-4309-8D43-FAA94B50852C}" type="slidenum">
              <a:rPr kumimoji="0" lang="en-US" altLang="zh-CN" sz="1800" b="1" i="0" u="none" strike="noStrike" kern="1200" cap="none" spc="0" normalizeH="0" baseline="0" noProof="1" dirty="0">
                <a:ln>
                  <a:noFill/>
                </a:ln>
                <a:solidFill>
                  <a:srgbClr val="FFFFFF"/>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rPr>
              <a:t>‹#›</a:t>
            </a:fld>
            <a:endParaRPr kumimoji="0" lang="en-US" altLang="zh-CN" sz="1800" b="1" i="0" u="none" strike="noStrike" kern="1200" cap="none" spc="0" normalizeH="0" baseline="0" noProof="1">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cSld name="content">
    <p:bg>
      <p:bgPr>
        <a:solidFill>
          <a:schemeClr val="bg1"/>
        </a:solidFill>
        <a:effectLst/>
      </p:bgPr>
    </p:bg>
    <p:spTree>
      <p:nvGrpSpPr>
        <p:cNvPr id="1" name=""/>
        <p:cNvGrpSpPr/>
        <p:nvPr/>
      </p:nvGrpSpPr>
      <p:grpSpPr>
        <a:xfrm>
          <a:off x="0" y="0"/>
          <a:ext cx="0" cy="0"/>
          <a:chOff x="0" y="0"/>
          <a:chExt cx="0" cy="0"/>
        </a:xfrm>
      </p:grpSpPr>
      <p:sp>
        <p:nvSpPr>
          <p:cNvPr id="49154" name="矩形 3"/>
          <p:cNvSpPr/>
          <p:nvPr/>
        </p:nvSpPr>
        <p:spPr>
          <a:xfrm>
            <a:off x="481013" y="468313"/>
            <a:ext cx="447675" cy="479425"/>
          </a:xfrm>
          <a:prstGeom prst="rect">
            <a:avLst/>
          </a:prstGeom>
          <a:solidFill>
            <a:srgbClr val="0070C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sp>
        <p:nvSpPr>
          <p:cNvPr id="49155" name="直接连接符 4"/>
          <p:cNvSpPr/>
          <p:nvPr/>
        </p:nvSpPr>
        <p:spPr>
          <a:xfrm>
            <a:off x="481013" y="947738"/>
            <a:ext cx="5824537" cy="1587"/>
          </a:xfrm>
          <a:prstGeom prst="line">
            <a:avLst/>
          </a:prstGeom>
          <a:ln w="9525" cap="flat" cmpd="sng">
            <a:solidFill>
              <a:srgbClr val="0070C0"/>
            </a:solidFill>
            <a:prstDash val="solid"/>
            <a:round/>
            <a:headEnd type="none" w="med" len="med"/>
            <a:tailEnd type="none" w="med" len="med"/>
          </a:ln>
        </p:spPr>
      </p:sp>
      <p:sp>
        <p:nvSpPr>
          <p:cNvPr id="49156" name="矩形 6"/>
          <p:cNvSpPr/>
          <p:nvPr/>
        </p:nvSpPr>
        <p:spPr>
          <a:xfrm>
            <a:off x="481013" y="0"/>
            <a:ext cx="447675" cy="444500"/>
          </a:xfrm>
          <a:prstGeom prst="rect">
            <a:avLst/>
          </a:prstGeom>
          <a:solidFill>
            <a:srgbClr val="00B05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grpSp>
        <p:nvGrpSpPr>
          <p:cNvPr id="49157" name="组合 3076"/>
          <p:cNvGrpSpPr/>
          <p:nvPr/>
        </p:nvGrpSpPr>
        <p:grpSpPr>
          <a:xfrm>
            <a:off x="0" y="6573838"/>
            <a:ext cx="12192000" cy="276225"/>
            <a:chOff x="0" y="0"/>
            <a:chExt cx="12199119" cy="276999"/>
          </a:xfrm>
        </p:grpSpPr>
        <p:sp>
          <p:nvSpPr>
            <p:cNvPr id="2" name="矩形 11"/>
            <p:cNvSpPr>
              <a:spLocks noChangeArrowheads="1"/>
            </p:cNvSpPr>
            <p:nvPr/>
          </p:nvSpPr>
          <p:spPr bwMode="auto">
            <a:xfrm>
              <a:off x="2840107" y="22287"/>
              <a:ext cx="9359012"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grpSp>
          <p:nvGrpSpPr>
            <p:cNvPr id="49159" name="组合 3078"/>
            <p:cNvGrpSpPr>
              <a:grpSpLocks noChangeAspect="1"/>
            </p:cNvGrpSpPr>
            <p:nvPr/>
          </p:nvGrpSpPr>
          <p:grpSpPr>
            <a:xfrm>
              <a:off x="433548" y="21499"/>
              <a:ext cx="2423240" cy="234000"/>
              <a:chOff x="0" y="0"/>
              <a:chExt cx="3337234" cy="501800"/>
            </a:xfrm>
          </p:grpSpPr>
          <p:pic>
            <p:nvPicPr>
              <p:cNvPr id="49160" name="Picture 3"/>
              <p:cNvPicPr>
                <a:picLocks noChangeAspect="1"/>
              </p:cNvPicPr>
              <p:nvPr/>
            </p:nvPicPr>
            <p:blipFill>
              <a:blip r:embed="rId2"/>
              <a:stretch>
                <a:fillRect/>
              </a:stretch>
            </p:blipFill>
            <p:spPr>
              <a:xfrm rot="-5400000">
                <a:off x="194038" y="-193500"/>
                <a:ext cx="501262" cy="889339"/>
              </a:xfrm>
              <a:prstGeom prst="rect">
                <a:avLst/>
              </a:prstGeom>
              <a:noFill/>
              <a:ln w="9525">
                <a:noFill/>
              </a:ln>
            </p:spPr>
          </p:pic>
          <p:pic>
            <p:nvPicPr>
              <p:cNvPr id="49161" name="Picture 3"/>
              <p:cNvPicPr>
                <a:picLocks noChangeAspect="1"/>
              </p:cNvPicPr>
              <p:nvPr/>
            </p:nvPicPr>
            <p:blipFill>
              <a:blip r:embed="rId2"/>
              <a:stretch>
                <a:fillRect/>
              </a:stretch>
            </p:blipFill>
            <p:spPr>
              <a:xfrm rot="5400000">
                <a:off x="2641897" y="-194036"/>
                <a:ext cx="501263" cy="889335"/>
              </a:xfrm>
              <a:prstGeom prst="rect">
                <a:avLst/>
              </a:prstGeom>
              <a:noFill/>
              <a:ln w="9525">
                <a:noFill/>
              </a:ln>
            </p:spPr>
          </p:pic>
        </p:grpSp>
        <p:sp>
          <p:nvSpPr>
            <p:cNvPr id="22" name="矩形 13"/>
            <p:cNvSpPr>
              <a:spLocks noChangeArrowheads="1"/>
            </p:cNvSpPr>
            <p:nvPr/>
          </p:nvSpPr>
          <p:spPr bwMode="auto">
            <a:xfrm>
              <a:off x="0" y="22287"/>
              <a:ext cx="12178470" cy="232424"/>
            </a:xfrm>
            <a:prstGeom prst="rect">
              <a:avLst/>
            </a:prstGeom>
            <a:noFill/>
            <a:ln w="9525">
              <a:solidFill>
                <a:srgbClr val="0072BC"/>
              </a:solidFill>
              <a:miter lim="800000"/>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3" name="副标题 2"/>
            <p:cNvSpPr>
              <a:spLocks noChangeArrowheads="1"/>
            </p:cNvSpPr>
            <p:nvPr/>
          </p:nvSpPr>
          <p:spPr bwMode="auto">
            <a:xfrm>
              <a:off x="806921" y="22287"/>
              <a:ext cx="1620195" cy="232424"/>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200" b="1" i="0" u="none" strike="noStrike" kern="1200" cap="none" spc="0" normalizeH="0" baseline="0" noProof="0">
                  <a:ln>
                    <a:noFill/>
                  </a:ln>
                  <a:solidFill>
                    <a:srgbClr val="0072BC"/>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24" name="矩形 15"/>
            <p:cNvSpPr>
              <a:spLocks noChangeArrowheads="1"/>
            </p:cNvSpPr>
            <p:nvPr/>
          </p:nvSpPr>
          <p:spPr bwMode="auto">
            <a:xfrm>
              <a:off x="4766" y="22287"/>
              <a:ext cx="487647"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5" name="TextBox 104"/>
            <p:cNvSpPr>
              <a:spLocks noChangeArrowheads="1"/>
            </p:cNvSpPr>
            <p:nvPr/>
          </p:nvSpPr>
          <p:spPr bwMode="auto">
            <a:xfrm>
              <a:off x="68303" y="0"/>
              <a:ext cx="568657" cy="276999"/>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RM</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grpSp>
      <p:pic>
        <p:nvPicPr>
          <p:cNvPr id="49166" name="Picture 2"/>
          <p:cNvPicPr>
            <a:picLocks noChangeAspect="1"/>
          </p:cNvPicPr>
          <p:nvPr/>
        </p:nvPicPr>
        <p:blipFill>
          <a:blip r:embed="rId3"/>
          <a:stretch>
            <a:fillRect/>
          </a:stretch>
        </p:blipFill>
        <p:spPr>
          <a:xfrm>
            <a:off x="0" y="0"/>
            <a:ext cx="12199938" cy="6869113"/>
          </a:xfrm>
          <a:prstGeom prst="rect">
            <a:avLst/>
          </a:prstGeom>
          <a:noFill/>
          <a:ln w="9525">
            <a:noFill/>
          </a:ln>
        </p:spPr>
      </p:pic>
      <p:sp>
        <p:nvSpPr>
          <p:cNvPr id="29" name="矩形 16"/>
          <p:cNvSpPr>
            <a:spLocks noChangeArrowheads="1"/>
          </p:cNvSpPr>
          <p:nvPr/>
        </p:nvSpPr>
        <p:spPr bwMode="auto">
          <a:xfrm>
            <a:off x="8604250" y="5659438"/>
            <a:ext cx="3484563" cy="828675"/>
          </a:xfrm>
          <a:prstGeom prst="rect">
            <a:avLst/>
          </a:prstGeom>
          <a:solidFill>
            <a:schemeClr val="bg1"/>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pitchFamily="34" charset="0"/>
              <a:ea typeface="黑体" panose="02010609060101010101" pitchFamily="49" charset="-122"/>
              <a:cs typeface="+mn-cs"/>
              <a:sym typeface="Arial" panose="020B0604020202020204" pitchFamily="34" charset="0"/>
            </a:endParaRPr>
          </a:p>
        </p:txBody>
      </p:sp>
      <p:sp>
        <p:nvSpPr>
          <p:cNvPr id="30" name="副标题 2"/>
          <p:cNvSpPr>
            <a:spLocks noChangeArrowheads="1"/>
          </p:cNvSpPr>
          <p:nvPr/>
        </p:nvSpPr>
        <p:spPr bwMode="auto">
          <a:xfrm>
            <a:off x="8232775" y="5002213"/>
            <a:ext cx="2609850" cy="233363"/>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600" b="0" i="0" u="none" strike="noStrike" kern="1200" cap="none" spc="0" normalizeH="0" baseline="0" noProof="0">
                <a:ln>
                  <a:noFill/>
                </a:ln>
                <a:solidFill>
                  <a:srgbClr val="0070C0"/>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31" name="doc id" hidden="1"/>
          <p:cNvSpPr>
            <a:spLocks noChangeArrowheads="1"/>
          </p:cNvSpPr>
          <p:nvPr/>
        </p:nvSpPr>
        <p:spPr bwMode="gray">
          <a:xfrm>
            <a:off x="10669588" y="52388"/>
            <a:ext cx="1190625" cy="101600"/>
          </a:xfrm>
          <a:prstGeom prst="rect">
            <a:avLst/>
          </a:prstGeom>
          <a:noFill/>
          <a:ln>
            <a:noFill/>
          </a:ln>
          <a:effectLst/>
        </p:spPr>
        <p:txBody>
          <a:bodyPr lIns="0" tIns="0" rIns="0" bIns="0">
            <a:spAutoFit/>
          </a:bodyPr>
          <a:lstStyle/>
          <a:p>
            <a:pPr marL="0" marR="0" lvl="0" indent="0" algn="r" defTabSz="683895"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x-none" sz="665" b="0" i="0" u="none" strike="noStrike" kern="1200" cap="none" spc="0" normalizeH="0" baseline="0" noProof="1">
              <a:ln>
                <a:noFill/>
              </a:ln>
              <a:solidFill>
                <a:srgbClr val="808080"/>
              </a:solidFill>
              <a:effectLst/>
              <a:uLnTx/>
              <a:uFillTx/>
              <a:latin typeface="Arial" panose="020B0604020202020204" pitchFamily="34" charset="0"/>
              <a:ea typeface="宋体" panose="02010600030101010101" pitchFamily="2" charset="-122"/>
              <a:cs typeface="+mn-cs"/>
            </a:endParaRPr>
          </a:p>
        </p:txBody>
      </p:sp>
      <p:sp>
        <p:nvSpPr>
          <p:cNvPr id="32" name="矩形 31"/>
          <p:cNvSpPr/>
          <p:nvPr/>
        </p:nvSpPr>
        <p:spPr>
          <a:xfrm>
            <a:off x="490538" y="477838"/>
            <a:ext cx="457200" cy="4889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4" tIns="45666" rIns="91334" bIns="45666" anchor="ctr"/>
          <a:lstStyle/>
          <a:p>
            <a:pPr lvl="0" indent="0" algn="ctr" defTabSz="828675" fontAlgn="base"/>
            <a:endParaRPr lang="zh-CN" altLang="en-US" strike="noStrike" noProof="1">
              <a:solidFill>
                <a:srgbClr val="FFFFFF"/>
              </a:solidFill>
              <a:latin typeface="Arial" panose="020B0604020202020204" pitchFamily="34" charset="0"/>
              <a:ea typeface="华文楷体" panose="02010600040101010101" pitchFamily="2" charset="-122"/>
            </a:endParaRPr>
          </a:p>
        </p:txBody>
      </p:sp>
      <p:cxnSp>
        <p:nvCxnSpPr>
          <p:cNvPr id="33" name="直接连接符 32"/>
          <p:cNvCxnSpPr/>
          <p:nvPr/>
        </p:nvCxnSpPr>
        <p:spPr>
          <a:xfrm>
            <a:off x="490538" y="966788"/>
            <a:ext cx="5943600"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34" name="矩形 6"/>
          <p:cNvSpPr/>
          <p:nvPr/>
        </p:nvSpPr>
        <p:spPr>
          <a:xfrm>
            <a:off x="490538" y="0"/>
            <a:ext cx="457200" cy="45402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4" tIns="45666" rIns="91334" bIns="45666" anchor="ctr"/>
          <a:lstStyle/>
          <a:p>
            <a:pPr lvl="0" indent="0" algn="ctr" defTabSz="828675" fontAlgn="base"/>
            <a:endParaRPr lang="zh-CN" altLang="en-US" strike="noStrike" noProof="1">
              <a:solidFill>
                <a:srgbClr val="FFFFFF"/>
              </a:solidFill>
              <a:latin typeface="Arial" panose="020B0604020202020204" pitchFamily="34" charset="0"/>
              <a:ea typeface="华文楷体" panose="02010600040101010101" pitchFamily="2" charset="-122"/>
            </a:endParaRPr>
          </a:p>
        </p:txBody>
      </p:sp>
      <p:pic>
        <p:nvPicPr>
          <p:cNvPr id="49173" name="Picture 2"/>
          <p:cNvPicPr>
            <a:picLocks noChangeAspect="1"/>
          </p:cNvPicPr>
          <p:nvPr/>
        </p:nvPicPr>
        <p:blipFill>
          <a:blip r:embed="rId3"/>
          <a:stretch>
            <a:fillRect/>
          </a:stretch>
        </p:blipFill>
        <p:spPr>
          <a:xfrm>
            <a:off x="0" y="0"/>
            <a:ext cx="12449175" cy="7008813"/>
          </a:xfrm>
          <a:prstGeom prst="rect">
            <a:avLst/>
          </a:prstGeom>
          <a:noFill/>
          <a:ln w="9525">
            <a:noFill/>
          </a:ln>
        </p:spPr>
      </p:pic>
      <p:pic>
        <p:nvPicPr>
          <p:cNvPr id="49174" name="图片 9"/>
          <p:cNvPicPr>
            <a:picLocks noChangeAspect="1"/>
          </p:cNvPicPr>
          <p:nvPr userDrawn="1"/>
        </p:nvPicPr>
        <p:blipFill>
          <a:blip r:embed="rId4"/>
          <a:stretch>
            <a:fillRect/>
          </a:stretch>
        </p:blipFill>
        <p:spPr>
          <a:xfrm>
            <a:off x="10085388" y="6316663"/>
            <a:ext cx="2106612" cy="509587"/>
          </a:xfrm>
          <a:prstGeom prst="rect">
            <a:avLst/>
          </a:prstGeom>
          <a:solidFill>
            <a:schemeClr val="bg1"/>
          </a:solidFill>
          <a:ln w="9525">
            <a:noFill/>
          </a:ln>
        </p:spPr>
      </p:pic>
      <p:sp>
        <p:nvSpPr>
          <p:cNvPr id="20" name="标题 1"/>
          <p:cNvSpPr>
            <a:spLocks noGrp="1"/>
          </p:cNvSpPr>
          <p:nvPr>
            <p:ph type="ctrTitle"/>
          </p:nvPr>
        </p:nvSpPr>
        <p:spPr>
          <a:xfrm>
            <a:off x="991093" y="526053"/>
            <a:ext cx="9697952" cy="376835"/>
          </a:xfrm>
          <a:prstGeom prst="rect">
            <a:avLst/>
          </a:prstGeom>
        </p:spPr>
        <p:txBody>
          <a:bodyPr wrap="square" lIns="0" tIns="0" rIns="0" bIns="0" anchor="b">
            <a:spAutoFit/>
          </a:bodyPr>
          <a:lstStyle>
            <a:lvl1pPr algn="l">
              <a:defRPr lang="zh-CN" altLang="en-US" sz="2400" b="1" dirty="0">
                <a:solidFill>
                  <a:srgbClr val="0070C0"/>
                </a:solidFill>
                <a:latin typeface="+mj-lt"/>
                <a:ea typeface="+mj-ea"/>
              </a:defRPr>
            </a:lvl1pPr>
          </a:lstStyle>
          <a:p>
            <a:pPr lvl="0" fontAlgn="base"/>
            <a:r>
              <a:rPr lang="zh-CN" altLang="en-US" strike="noStrike" noProof="1"/>
              <a:t>单击此处编辑母版标题样式</a:t>
            </a:r>
          </a:p>
        </p:txBody>
      </p:sp>
      <p:sp>
        <p:nvSpPr>
          <p:cNvPr id="37" name="灯片编号占位符 1"/>
          <p:cNvSpPr>
            <a:spLocks noGrp="1"/>
          </p:cNvSpPr>
          <p:nvPr>
            <p:ph type="sldNum" sz="quarter" idx="4"/>
          </p:nvPr>
        </p:nvSpPr>
        <p:spPr>
          <a:xfrm>
            <a:off x="9232900" y="6573838"/>
            <a:ext cx="2844800" cy="250825"/>
          </a:xfrm>
          <a:prstGeom prst="rect">
            <a:avLst/>
          </a:prstGeom>
        </p:spPr>
        <p:txBody>
          <a:bodyPr vert="horz" wrap="square" lIns="91440" tIns="45720" rIns="91440" bIns="45720" numCol="1" anchor="t" anchorCtr="0" compatLnSpc="1"/>
          <a:lstStyle>
            <a:lvl1pPr>
              <a:defRPr noProof="1" dirty="0">
                <a:ea typeface="宋体" panose="02010600030101010101" pitchFamily="2" charset="-122"/>
                <a:cs typeface="+mn-ea"/>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6192841E-E075-4020-AB2F-D003237C72B9}" type="slidenum">
              <a:rPr kumimoji="0" lang="zh-CN" altLang="en-US" sz="1800" b="0" i="0" u="none" strike="noStrike" kern="1200" cap="none" spc="0" normalizeH="0" baseline="0" noProof="1" dirty="0">
                <a:ln>
                  <a:noFill/>
                </a:ln>
                <a:solidFill>
                  <a:schemeClr val="tx1"/>
                </a:solidFill>
                <a:effectLst/>
                <a:uLnTx/>
                <a:uFillTx/>
                <a:latin typeface="Arial" panose="020B0604020202020204" pitchFamily="34" charset="0"/>
                <a:ea typeface="宋体" panose="02010600030101010101" pitchFamily="2" charset="-122"/>
                <a:cs typeface="+mn-ea"/>
              </a:rPr>
              <a:t>‹#›</a:t>
            </a:fld>
            <a:endParaRPr kumimoji="0" lang="zh-CN" altLang="en-US" sz="18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15" name="日期占位符 1"/>
          <p:cNvSpPr>
            <a:spLocks noGrp="1"/>
          </p:cNvSpPr>
          <p:nvPr>
            <p:ph type="dt" sz="half" idx="2"/>
          </p:nvPr>
        </p:nvSpPr>
        <p:spPr>
          <a:xfrm>
            <a:off x="838200" y="6356350"/>
            <a:ext cx="2743200" cy="365125"/>
          </a:xfrm>
        </p:spPr>
        <p:txBody>
          <a:bodyPr/>
          <a:lstStyle>
            <a:lvl1pPr defTabSz="685800" fontAlgn="auto">
              <a:defRPr sz="1350" noProof="1">
                <a:solidFill>
                  <a:prstClr val="black"/>
                </a:solidFill>
              </a:defRPr>
            </a:lvl1pPr>
          </a:lstStyle>
          <a:p>
            <a:pPr marL="0" marR="0" lvl="0" indent="0" algn="l" defTabSz="6858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350" b="0" i="0" u="none" strike="noStrike" kern="1200" cap="none" spc="0" normalizeH="0" baseline="0" noProof="1">
              <a:ln>
                <a:noFill/>
              </a:ln>
              <a:solidFill>
                <a:prstClr val="black"/>
              </a:solidFill>
              <a:effectLst/>
              <a:uLnTx/>
              <a:uFillTx/>
              <a:latin typeface="Arial" panose="020B0604020202020204" pitchFamily="34" charset="0"/>
              <a:ea typeface="黑体" panose="02010609060101010101" pitchFamily="49" charset="-122"/>
              <a:cs typeface="+mn-cs"/>
            </a:endParaRPr>
          </a:p>
        </p:txBody>
      </p:sp>
      <p:sp>
        <p:nvSpPr>
          <p:cNvPr id="17" name="页脚占位符 2"/>
          <p:cNvSpPr>
            <a:spLocks noGrp="1"/>
          </p:cNvSpPr>
          <p:nvPr>
            <p:ph type="ftr" sz="quarter" idx="3"/>
          </p:nvPr>
        </p:nvSpPr>
        <p:spPr>
          <a:xfrm>
            <a:off x="4038600" y="6356350"/>
            <a:ext cx="4114800" cy="365125"/>
          </a:xfrm>
        </p:spPr>
        <p:txBody>
          <a:bodyPr/>
          <a:lstStyle>
            <a:lvl1pPr defTabSz="685800" fontAlgn="auto">
              <a:defRPr sz="1350" noProof="1">
                <a:solidFill>
                  <a:prstClr val="black"/>
                </a:solidFill>
              </a:defRPr>
            </a:lvl1pPr>
          </a:lstStyle>
          <a:p>
            <a:pPr marL="0" marR="0" lvl="0" indent="0" algn="l" defTabSz="6858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350" b="0" i="0" u="none" strike="noStrike" kern="1200" cap="none" spc="0" normalizeH="0" baseline="0" noProof="1">
              <a:ln>
                <a:noFill/>
              </a:ln>
              <a:solidFill>
                <a:prstClr val="black"/>
              </a:solidFill>
              <a:effectLst/>
              <a:uLnTx/>
              <a:uFillTx/>
              <a:latin typeface="Arial" panose="020B0604020202020204" pitchFamily="34" charset="0"/>
              <a:ea typeface="黑体" panose="02010609060101010101" pitchFamily="49" charset="-122"/>
              <a:cs typeface="+mn-cs"/>
            </a:endParaRPr>
          </a:p>
        </p:txBody>
      </p:sp>
      <p:sp>
        <p:nvSpPr>
          <p:cNvPr id="18"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defTabSz="685800" fontAlgn="base">
              <a:defRPr sz="1050">
                <a:solidFill>
                  <a:srgbClr val="006DBB"/>
                </a:solidFill>
              </a:defRPr>
            </a:lvl1pPr>
          </a:lstStyle>
          <a:p>
            <a:pPr marL="0" marR="0" indent="0" defTabSz="685800" rtl="0" eaLnBrk="1" fontAlgn="base" latinLnBrk="0" hangingPunct="1">
              <a:lnSpc>
                <a:spcPct val="100000"/>
              </a:lnSpc>
              <a:spcBef>
                <a:spcPct val="0"/>
              </a:spcBef>
              <a:spcAft>
                <a:spcPct val="0"/>
              </a:spcAft>
              <a:buClrTx/>
              <a:buSzTx/>
              <a:buFont typeface="Arial" panose="020B0604020202020204" pitchFamily="34" charset="0"/>
              <a:buNone/>
              <a:defRPr/>
            </a:pPr>
            <a:fld id="{A1E11B11-E6B2-4E94-8C23-F3B49C02C571}" type="slidenum">
              <a:rPr kumimoji="0" lang="en-US" altLang="en-US" sz="1050"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altLang="en-US"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间隔页">
    <p:bg>
      <p:bgPr>
        <a:solidFill>
          <a:schemeClr val="bg1"/>
        </a:solidFill>
        <a:effectLst/>
      </p:bgPr>
    </p:bg>
    <p:spTree>
      <p:nvGrpSpPr>
        <p:cNvPr id="1" name=""/>
        <p:cNvGrpSpPr/>
        <p:nvPr/>
      </p:nvGrpSpPr>
      <p:grpSpPr>
        <a:xfrm>
          <a:off x="0" y="0"/>
          <a:ext cx="0" cy="0"/>
          <a:chOff x="0" y="0"/>
          <a:chExt cx="0" cy="0"/>
        </a:xfrm>
      </p:grpSpPr>
      <p:pic>
        <p:nvPicPr>
          <p:cNvPr id="50190" name="Picture 2"/>
          <p:cNvPicPr>
            <a:picLocks noChangeAspect="1"/>
          </p:cNvPicPr>
          <p:nvPr/>
        </p:nvPicPr>
        <p:blipFill>
          <a:blip r:embed="rId2"/>
          <a:stretch>
            <a:fillRect/>
          </a:stretch>
        </p:blipFill>
        <p:spPr>
          <a:xfrm>
            <a:off x="-7937" y="0"/>
            <a:ext cx="12199937" cy="6869113"/>
          </a:xfrm>
          <a:prstGeom prst="rect">
            <a:avLst/>
          </a:prstGeom>
          <a:noFill/>
          <a:ln w="9525">
            <a:noFill/>
          </a:ln>
        </p:spPr>
      </p:pic>
      <p:sp>
        <p:nvSpPr>
          <p:cNvPr id="17" name="副标题 2"/>
          <p:cNvSpPr txBox="1">
            <a:spLocks noChangeArrowheads="1"/>
          </p:cNvSpPr>
          <p:nvPr/>
        </p:nvSpPr>
        <p:spPr bwMode="auto">
          <a:xfrm>
            <a:off x="8524875" y="4989513"/>
            <a:ext cx="2416175"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defRPr>
                <a:solidFill>
                  <a:schemeClr val="tx1"/>
                </a:solidFill>
                <a:latin typeface="Arial" panose="020B0604020202020204" pitchFamily="34" charset="0"/>
                <a:ea typeface="黑体" panose="02010609060101010101" pitchFamily="49" charset="-122"/>
              </a:defRPr>
            </a:lvl1pPr>
            <a:lvl2pPr>
              <a:defRPr>
                <a:solidFill>
                  <a:schemeClr val="tx1"/>
                </a:solidFill>
                <a:latin typeface="Arial" panose="020B0604020202020204" pitchFamily="34" charset="0"/>
                <a:ea typeface="黑体" panose="02010609060101010101" pitchFamily="49" charset="-122"/>
              </a:defRPr>
            </a:lvl2pPr>
            <a:lvl3pPr>
              <a:defRPr>
                <a:solidFill>
                  <a:schemeClr val="tx1"/>
                </a:solidFill>
                <a:latin typeface="Arial" panose="020B0604020202020204" pitchFamily="34" charset="0"/>
                <a:ea typeface="黑体" panose="02010609060101010101" pitchFamily="49" charset="-122"/>
              </a:defRPr>
            </a:lvl3pPr>
            <a:lvl4pPr>
              <a:defRPr>
                <a:solidFill>
                  <a:schemeClr val="tx1"/>
                </a:solidFill>
                <a:latin typeface="Arial" panose="020B0604020202020204" pitchFamily="34" charset="0"/>
                <a:ea typeface="黑体" panose="02010609060101010101" pitchFamily="49" charset="-122"/>
              </a:defRPr>
            </a:lvl4pPr>
            <a:lvl5pPr>
              <a:defRPr>
                <a:solidFill>
                  <a:schemeClr val="tx1"/>
                </a:solidFill>
                <a:latin typeface="Arial" panose="020B0604020202020204" pitchFamily="34" charset="0"/>
                <a:ea typeface="黑体" panose="02010609060101010101" pitchFamily="49"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9pPr>
          </a:lstStyle>
          <a:p>
            <a:pPr marL="342900" marR="0" lvl="0" indent="-34290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600" b="0"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rPr>
              <a:t>担当    专业    服务</a:t>
            </a:r>
          </a:p>
        </p:txBody>
      </p:sp>
      <p:sp>
        <p:nvSpPr>
          <p:cNvPr id="2" name="标题 1"/>
          <p:cNvSpPr>
            <a:spLocks noGrp="1"/>
          </p:cNvSpPr>
          <p:nvPr>
            <p:ph type="ctrTitle"/>
          </p:nvPr>
        </p:nvSpPr>
        <p:spPr>
          <a:xfrm>
            <a:off x="1171166" y="1142984"/>
            <a:ext cx="1963775" cy="1443699"/>
          </a:xfrm>
          <a:prstGeom prst="rect">
            <a:avLst/>
          </a:prstGeom>
        </p:spPr>
        <p:txBody>
          <a:bodyPr>
            <a:noAutofit/>
          </a:bodyPr>
          <a:lstStyle>
            <a:lvl1pPr algn="l">
              <a:defRPr sz="10665" b="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z="10665" strike="noStrike" noProof="1"/>
              <a:t>单击此处编辑母版标题样式</a:t>
            </a:r>
            <a:endParaRPr lang="zh-CN" altLang="en-US" strike="noStrike" noProof="1"/>
          </a:p>
        </p:txBody>
      </p:sp>
      <p:sp>
        <p:nvSpPr>
          <p:cNvPr id="3" name="副标题 2"/>
          <p:cNvSpPr>
            <a:spLocks noGrp="1"/>
          </p:cNvSpPr>
          <p:nvPr>
            <p:ph type="subTitle" idx="1"/>
          </p:nvPr>
        </p:nvSpPr>
        <p:spPr>
          <a:xfrm>
            <a:off x="3143230" y="2109139"/>
            <a:ext cx="7913676" cy="653107"/>
          </a:xfrm>
          <a:prstGeom prst="rect">
            <a:avLst/>
          </a:prstGeom>
        </p:spPr>
        <p:txBody>
          <a:bodyPr>
            <a:noAutofit/>
          </a:bodyPr>
          <a:lstStyle>
            <a:lvl1pPr marL="0" indent="0" algn="l">
              <a:buNone/>
              <a:defRPr sz="2665" b="1">
                <a:solidFill>
                  <a:schemeClr val="bg1"/>
                </a:solidFill>
                <a:latin typeface="黑体" panose="02010609060101010101" pitchFamily="49" charset="-122"/>
                <a:ea typeface="黑体" panose="02010609060101010101" pitchFamily="49" charset="-122"/>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665" strike="noStrike" noProof="1"/>
              <a:t>单击此处编辑母版副标题样式</a:t>
            </a:r>
            <a:endParaRPr lang="zh-CN" altLang="en-US" strike="noStrike" noProof="1"/>
          </a:p>
        </p:txBody>
      </p:sp>
      <p:sp>
        <p:nvSpPr>
          <p:cNvPr id="18" name="灯片编号占位符 3"/>
          <p:cNvSpPr>
            <a:spLocks noGrp="1"/>
          </p:cNvSpPr>
          <p:nvPr>
            <p:ph type="sldNum" sz="quarter" idx="4"/>
          </p:nvPr>
        </p:nvSpPr>
        <p:spPr>
          <a:xfrm>
            <a:off x="9232900" y="6586538"/>
            <a:ext cx="2844800" cy="250825"/>
          </a:xfrm>
          <a:prstGeom prst="rect">
            <a:avLst/>
          </a:prstGeom>
        </p:spPr>
        <p:txBody>
          <a:bodyPr anchor="ctr"/>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F0016773-12F9-48D7-B74B-3B3CCA61A34B}" type="slidenum">
              <a:rPr kumimoji="0" lang="en-US" altLang="zh-CN" sz="1800"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目录">
    <p:bg>
      <p:bgPr>
        <a:solidFill>
          <a:schemeClr val="bg1"/>
        </a:solidFill>
        <a:effectLst/>
      </p:bgPr>
    </p:bg>
    <p:spTree>
      <p:nvGrpSpPr>
        <p:cNvPr id="1" name=""/>
        <p:cNvGrpSpPr/>
        <p:nvPr/>
      </p:nvGrpSpPr>
      <p:grpSpPr>
        <a:xfrm>
          <a:off x="0" y="0"/>
          <a:ext cx="0" cy="0"/>
          <a:chOff x="0" y="0"/>
          <a:chExt cx="0" cy="0"/>
        </a:xfrm>
      </p:grpSpPr>
      <p:pic>
        <p:nvPicPr>
          <p:cNvPr id="51214" name="Picture 2"/>
          <p:cNvPicPr>
            <a:picLocks noChangeAspect="1"/>
          </p:cNvPicPr>
          <p:nvPr/>
        </p:nvPicPr>
        <p:blipFill>
          <a:blip r:embed="rId2"/>
          <a:stretch>
            <a:fillRect/>
          </a:stretch>
        </p:blipFill>
        <p:spPr>
          <a:xfrm>
            <a:off x="0" y="0"/>
            <a:ext cx="12199938" cy="6869113"/>
          </a:xfrm>
          <a:prstGeom prst="rect">
            <a:avLst/>
          </a:prstGeom>
          <a:noFill/>
          <a:ln w="9525">
            <a:noFill/>
          </a:ln>
        </p:spPr>
      </p:pic>
      <p:sp>
        <p:nvSpPr>
          <p:cNvPr id="17" name="矩形 16"/>
          <p:cNvSpPr/>
          <p:nvPr/>
        </p:nvSpPr>
        <p:spPr>
          <a:xfrm>
            <a:off x="8604250" y="5659438"/>
            <a:ext cx="3484563" cy="828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8" name="副标题 2"/>
          <p:cNvSpPr txBox="1">
            <a:spLocks noChangeArrowheads="1"/>
          </p:cNvSpPr>
          <p:nvPr/>
        </p:nvSpPr>
        <p:spPr bwMode="auto">
          <a:xfrm>
            <a:off x="8232775" y="5002213"/>
            <a:ext cx="260985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defRPr>
                <a:solidFill>
                  <a:schemeClr val="tx1"/>
                </a:solidFill>
                <a:latin typeface="Arial" panose="020B0604020202020204" pitchFamily="34" charset="0"/>
                <a:ea typeface="黑体" panose="02010609060101010101" pitchFamily="49" charset="-122"/>
              </a:defRPr>
            </a:lvl1pPr>
            <a:lvl2pPr>
              <a:defRPr>
                <a:solidFill>
                  <a:schemeClr val="tx1"/>
                </a:solidFill>
                <a:latin typeface="Arial" panose="020B0604020202020204" pitchFamily="34" charset="0"/>
                <a:ea typeface="黑体" panose="02010609060101010101" pitchFamily="49" charset="-122"/>
              </a:defRPr>
            </a:lvl2pPr>
            <a:lvl3pPr>
              <a:defRPr>
                <a:solidFill>
                  <a:schemeClr val="tx1"/>
                </a:solidFill>
                <a:latin typeface="Arial" panose="020B0604020202020204" pitchFamily="34" charset="0"/>
                <a:ea typeface="黑体" panose="02010609060101010101" pitchFamily="49" charset="-122"/>
              </a:defRPr>
            </a:lvl3pPr>
            <a:lvl4pPr>
              <a:defRPr>
                <a:solidFill>
                  <a:schemeClr val="tx1"/>
                </a:solidFill>
                <a:latin typeface="Arial" panose="020B0604020202020204" pitchFamily="34" charset="0"/>
                <a:ea typeface="黑体" panose="02010609060101010101" pitchFamily="49" charset="-122"/>
              </a:defRPr>
            </a:lvl4pPr>
            <a:lvl5pPr>
              <a:defRPr>
                <a:solidFill>
                  <a:schemeClr val="tx1"/>
                </a:solidFill>
                <a:latin typeface="Arial" panose="020B0604020202020204" pitchFamily="34" charset="0"/>
                <a:ea typeface="黑体" panose="02010609060101010101" pitchFamily="49"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9pPr>
          </a:lstStyle>
          <a:p>
            <a:pPr marL="342900" marR="0" lvl="0" indent="-34290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600" b="0" i="0" u="none" strike="noStrike" kern="1200" cap="none" spc="0" normalizeH="0" baseline="0" noProof="0">
                <a:ln>
                  <a:noFill/>
                </a:ln>
                <a:solidFill>
                  <a:srgbClr val="0070C0"/>
                </a:solidFill>
                <a:effectLst/>
                <a:uLnTx/>
                <a:uFillTx/>
                <a:latin typeface="微软雅黑" panose="020B0503020204020204" pitchFamily="34" charset="-122"/>
                <a:ea typeface="微软雅黑" panose="020B0503020204020204" pitchFamily="34" charset="-122"/>
                <a:cs typeface="+mn-cs"/>
              </a:rPr>
              <a:t>担当     专业     服务</a:t>
            </a:r>
          </a:p>
        </p:txBody>
      </p:sp>
      <p:sp>
        <p:nvSpPr>
          <p:cNvPr id="2" name="标题 1"/>
          <p:cNvSpPr>
            <a:spLocks noGrp="1"/>
          </p:cNvSpPr>
          <p:nvPr>
            <p:ph type="ctrTitle"/>
          </p:nvPr>
        </p:nvSpPr>
        <p:spPr>
          <a:xfrm>
            <a:off x="1171165" y="1096430"/>
            <a:ext cx="10363200" cy="1470025"/>
          </a:xfrm>
          <a:prstGeom prst="rect">
            <a:avLst/>
          </a:prstGeom>
        </p:spPr>
        <p:txBody>
          <a:bodyPr>
            <a:normAutofit/>
          </a:bodyPr>
          <a:lstStyle>
            <a:lvl1pPr algn="l">
              <a:defRPr sz="3200" b="1">
                <a:solidFill>
                  <a:srgbClr val="0070C0"/>
                </a:solidFill>
                <a:latin typeface="微软雅黑" panose="020B0503020204020204" pitchFamily="34" charset="-122"/>
                <a:ea typeface="微软雅黑" panose="020B0503020204020204" pitchFamily="34" charset="-122"/>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71166" y="2571744"/>
            <a:ext cx="9801873" cy="2332571"/>
          </a:xfrm>
          <a:prstGeom prst="rect">
            <a:avLst/>
          </a:prstGeom>
        </p:spPr>
        <p:txBody>
          <a:bodyPr>
            <a:normAutofit/>
          </a:bodyPr>
          <a:lstStyle>
            <a:lvl1pPr marL="457200" indent="-457200" algn="l">
              <a:lnSpc>
                <a:spcPct val="150000"/>
              </a:lnSpc>
              <a:buClr>
                <a:srgbClr val="006DBB"/>
              </a:buClr>
              <a:buFont typeface="+mj-lt"/>
              <a:buAutoNum type="arabicPeriod"/>
              <a:defRPr sz="2135">
                <a:solidFill>
                  <a:srgbClr val="0070C0"/>
                </a:solidFill>
                <a:latin typeface="黑体" panose="02010609060101010101" pitchFamily="49" charset="-122"/>
                <a:ea typeface="黑体" panose="02010609060101010101" pitchFamily="49" charset="-122"/>
                <a:cs typeface="Arial" panose="020B0604020202020204" pitchFamily="34" charset="0"/>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135" strike="noStrike" noProof="1"/>
              <a:t>单击此处编辑母版副标题样式</a:t>
            </a:r>
            <a:endParaRPr lang="en-US" altLang="zh-CN" strike="noStrike" noProof="1"/>
          </a:p>
        </p:txBody>
      </p:sp>
      <p:sp>
        <p:nvSpPr>
          <p:cNvPr id="19" name="灯片编号占位符 3"/>
          <p:cNvSpPr>
            <a:spLocks noGrp="1"/>
          </p:cNvSpPr>
          <p:nvPr>
            <p:ph type="sldNum" sz="quarter" idx="4"/>
          </p:nvPr>
        </p:nvSpPr>
        <p:spPr>
          <a:xfrm>
            <a:off x="9232900" y="6586538"/>
            <a:ext cx="2844800" cy="250825"/>
          </a:xfrm>
          <a:prstGeom prst="rect">
            <a:avLst/>
          </a:prstGeom>
        </p:spPr>
        <p:txBody>
          <a:bodyPr anchor="ctr"/>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799BAF4F-ADF9-413A-9AEC-EE5ABB696902}" type="slidenum">
              <a:rPr kumimoji="0" lang="en-US" altLang="zh-CN" sz="1800"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36BA1AC7-C50F-44FC-AB4B-D237FFFAC259}" type="slidenum">
              <a:rPr kumimoji="0" lang="en-US" altLang="zh-CN" sz="1800" b="1" i="0" u="none" strike="noStrike" kern="1200" cap="none" spc="0" normalizeH="0" baseline="0" noProof="1" smtClean="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rPr>
              <a:t>‹#›</a:t>
            </a:fld>
            <a:endParaRPr kumimoji="0" lang="en-US" sz="1800" b="1" i="0" u="none" strike="noStrike" kern="1200" cap="none" spc="0" normalizeH="0" baseline="0" noProof="1">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2_标题幻灯片">
    <p:bg>
      <p:bgPr>
        <a:solidFill>
          <a:schemeClr val="bg1"/>
        </a:solidFill>
        <a:effectLst/>
      </p:bgPr>
    </p:bg>
    <p:spTree>
      <p:nvGrpSpPr>
        <p:cNvPr id="1" name=""/>
        <p:cNvGrpSpPr/>
        <p:nvPr/>
      </p:nvGrpSpPr>
      <p:grpSpPr>
        <a:xfrm>
          <a:off x="0" y="0"/>
          <a:ext cx="0" cy="0"/>
          <a:chOff x="0" y="0"/>
          <a:chExt cx="0" cy="0"/>
        </a:xfrm>
      </p:grpSpPr>
      <p:pic>
        <p:nvPicPr>
          <p:cNvPr id="52238" name="Picture 2" descr="C:\Documents and Settings\Administrator\桌面\11\1-01.jpg"/>
          <p:cNvPicPr>
            <a:picLocks noChangeAspect="1"/>
          </p:cNvPicPr>
          <p:nvPr userDrawn="1"/>
        </p:nvPicPr>
        <p:blipFill>
          <a:blip r:embed="rId2"/>
          <a:stretch>
            <a:fillRect/>
          </a:stretch>
        </p:blipFill>
        <p:spPr>
          <a:xfrm>
            <a:off x="-1587" y="0"/>
            <a:ext cx="12195175" cy="6858000"/>
          </a:xfrm>
          <a:prstGeom prst="rect">
            <a:avLst/>
          </a:prstGeom>
          <a:solidFill>
            <a:srgbClr val="80A933"/>
          </a:solidFill>
          <a:ln w="9525">
            <a:noFill/>
          </a:ln>
        </p:spPr>
      </p:pic>
      <p:sp>
        <p:nvSpPr>
          <p:cNvPr id="17" name="副标题 2"/>
          <p:cNvSpPr txBox="1">
            <a:spLocks noChangeArrowheads="1"/>
          </p:cNvSpPr>
          <p:nvPr/>
        </p:nvSpPr>
        <p:spPr bwMode="auto">
          <a:xfrm>
            <a:off x="8421688" y="4989513"/>
            <a:ext cx="2417763"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defRPr>
                <a:solidFill>
                  <a:schemeClr val="tx1"/>
                </a:solidFill>
                <a:latin typeface="Arial" panose="020B0604020202020204" pitchFamily="34" charset="0"/>
                <a:ea typeface="黑体" panose="02010609060101010101" pitchFamily="49" charset="-122"/>
              </a:defRPr>
            </a:lvl1pPr>
            <a:lvl2pPr>
              <a:defRPr>
                <a:solidFill>
                  <a:schemeClr val="tx1"/>
                </a:solidFill>
                <a:latin typeface="Arial" panose="020B0604020202020204" pitchFamily="34" charset="0"/>
                <a:ea typeface="黑体" panose="02010609060101010101" pitchFamily="49" charset="-122"/>
              </a:defRPr>
            </a:lvl2pPr>
            <a:lvl3pPr>
              <a:defRPr>
                <a:solidFill>
                  <a:schemeClr val="tx1"/>
                </a:solidFill>
                <a:latin typeface="Arial" panose="020B0604020202020204" pitchFamily="34" charset="0"/>
                <a:ea typeface="黑体" panose="02010609060101010101" pitchFamily="49" charset="-122"/>
              </a:defRPr>
            </a:lvl3pPr>
            <a:lvl4pPr>
              <a:defRPr>
                <a:solidFill>
                  <a:schemeClr val="tx1"/>
                </a:solidFill>
                <a:latin typeface="Arial" panose="020B0604020202020204" pitchFamily="34" charset="0"/>
                <a:ea typeface="黑体" panose="02010609060101010101" pitchFamily="49" charset="-122"/>
              </a:defRPr>
            </a:lvl4pPr>
            <a:lvl5pPr>
              <a:defRPr>
                <a:solidFill>
                  <a:schemeClr val="tx1"/>
                </a:solidFill>
                <a:latin typeface="Arial" panose="020B0604020202020204" pitchFamily="34" charset="0"/>
                <a:ea typeface="黑体" panose="02010609060101010101" pitchFamily="49"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9pPr>
          </a:lstStyle>
          <a:p>
            <a:pPr marL="342900" marR="0" lvl="0" indent="-34290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600" b="0"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rPr>
              <a:t>担当     专业     服务</a:t>
            </a:r>
          </a:p>
        </p:txBody>
      </p:sp>
      <p:sp>
        <p:nvSpPr>
          <p:cNvPr id="2" name="标题 1"/>
          <p:cNvSpPr>
            <a:spLocks noGrp="1"/>
          </p:cNvSpPr>
          <p:nvPr>
            <p:ph type="ctrTitle"/>
          </p:nvPr>
        </p:nvSpPr>
        <p:spPr>
          <a:xfrm>
            <a:off x="1013387" y="1261653"/>
            <a:ext cx="10363200" cy="912769"/>
          </a:xfrm>
          <a:prstGeom prst="rect">
            <a:avLst/>
          </a:prstGeom>
        </p:spPr>
        <p:txBody>
          <a:bodyPr>
            <a:noAutofit/>
          </a:bodyPr>
          <a:lstStyle>
            <a:lvl1pPr>
              <a:defRPr sz="400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007435" y="2137581"/>
            <a:ext cx="8534400" cy="743275"/>
          </a:xfrm>
          <a:prstGeom prst="rect">
            <a:avLst/>
          </a:prstGeom>
        </p:spPr>
        <p:txBody>
          <a:bodyPr vert="horz" lIns="91440" tIns="45720" rIns="91440" bIns="45720" rtlCol="0" anchor="ctr">
            <a:noAutofit/>
          </a:bodyPr>
          <a:lstStyle>
            <a:lvl1pPr>
              <a:defRPr lang="zh-CN" altLang="en-US" sz="2800" b="1" dirty="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lvl="0" fontAlgn="base"/>
            <a:r>
              <a:rPr lang="zh-CN" altLang="en-US" strike="noStrike" noProof="1"/>
              <a:t>单击此处编辑母版副标题样式</a:t>
            </a:r>
          </a:p>
        </p:txBody>
      </p:sp>
      <p:sp>
        <p:nvSpPr>
          <p:cNvPr id="22" name="文本占位符 21"/>
          <p:cNvSpPr>
            <a:spLocks noGrp="1"/>
          </p:cNvSpPr>
          <p:nvPr>
            <p:ph type="body" sz="quarter" idx="10"/>
          </p:nvPr>
        </p:nvSpPr>
        <p:spPr>
          <a:xfrm>
            <a:off x="1036409" y="3042755"/>
            <a:ext cx="9188449" cy="436203"/>
          </a:xfrm>
          <a:prstGeom prst="rect">
            <a:avLst/>
          </a:prstGeom>
        </p:spPr>
        <p:txBody>
          <a:bodyPr vert="horz" lIns="91440" tIns="45720" rIns="91440" bIns="45720" rtlCol="0" anchor="ctr">
            <a:noAutofit/>
          </a:bodyPr>
          <a:lstStyle>
            <a:lvl1pPr>
              <a:defRPr lang="zh-CN" altLang="en-US" sz="2000" b="1" smtClean="0">
                <a:solidFill>
                  <a:schemeClr val="bg1"/>
                </a:solidFill>
                <a:latin typeface="Arial" panose="020B0604020202020204" pitchFamily="34" charset="0"/>
                <a:ea typeface="黑体" panose="02010609060101010101" pitchFamily="49" charset="-122"/>
                <a:cs typeface="Arial" panose="020B0604020202020204" pitchFamily="34" charset="0"/>
              </a:defRPr>
            </a:lvl1pPr>
            <a:lvl2pPr>
              <a:defRPr lang="zh-CN" altLang="en-US" smtClean="0"/>
            </a:lvl2pPr>
            <a:lvl3pPr>
              <a:defRPr lang="zh-CN" altLang="en-US" smtClean="0"/>
            </a:lvl3pPr>
            <a:lvl4pPr>
              <a:defRPr lang="zh-CN" altLang="en-US" smtClean="0"/>
            </a:lvl4pPr>
            <a:lvl5pPr>
              <a:defRPr lang="zh-CN" altLang="en-US"/>
            </a:lvl5pPr>
          </a:lstStyle>
          <a:p>
            <a:pPr lvl="0" fontAlgn="base"/>
            <a:r>
              <a:rPr lang="zh-CN" altLang="en-US" strike="noStrike" noProof="1"/>
              <a:t>单击此处编辑母版文本样式</a:t>
            </a:r>
          </a:p>
        </p:txBody>
      </p:sp>
      <p:sp>
        <p:nvSpPr>
          <p:cNvPr id="18" name="灯片编号占位符 3"/>
          <p:cNvSpPr>
            <a:spLocks noGrp="1"/>
          </p:cNvSpPr>
          <p:nvPr>
            <p:ph type="sldNum" sz="quarter" idx="4"/>
          </p:nvPr>
        </p:nvSpPr>
        <p:spPr>
          <a:xfrm>
            <a:off x="9232900" y="6586538"/>
            <a:ext cx="2844800" cy="250825"/>
          </a:xfrm>
          <a:prstGeom prst="rect">
            <a:avLst/>
          </a:prstGeom>
        </p:spPr>
        <p:txBody>
          <a:bodyPr anchor="ctr"/>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63E2059B-4AAE-420F-9AD6-6D532D79EFDD}" type="slidenum">
              <a:rPr kumimoji="0" lang="en-US" altLang="zh-CN" sz="1800"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212776" y="-219502"/>
            <a:ext cx="11740885" cy="864096"/>
          </a:xfrm>
          <a:prstGeom prst="rect">
            <a:avLst/>
          </a:prstGeom>
        </p:spPr>
        <p:txBody>
          <a:bodyPr anchor="b">
            <a:noAutofit/>
          </a:bodyPr>
          <a:lstStyle>
            <a:lvl1pPr algn="l">
              <a:defRPr lang="zh-CN" altLang="en-US" sz="3200" b="1" kern="1200" dirty="0">
                <a:solidFill>
                  <a:srgbClr val="0070C0"/>
                </a:solidFill>
                <a:latin typeface="微软雅黑" panose="020B0503020204020204" pitchFamily="34" charset="-122"/>
                <a:ea typeface="微软雅黑" panose="020B0503020204020204" pitchFamily="34" charset="-122"/>
                <a:cs typeface="+mj-cs"/>
              </a:defRPr>
            </a:lvl1pPr>
          </a:lstStyle>
          <a:p>
            <a:pPr fontAlgn="base"/>
            <a:r>
              <a:rPr lang="zh-CN" altLang="en-US" strike="noStrike" noProof="1"/>
              <a:t>单击此处编辑母版标题样式</a:t>
            </a:r>
          </a:p>
        </p:txBody>
      </p:sp>
      <p:sp>
        <p:nvSpPr>
          <p:cNvPr id="3" name="灯片编号占位符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36BA1AC7-C50F-44FC-AB4B-D237FFFAC259}" type="slidenum">
              <a:rPr kumimoji="0" lang="en-US" altLang="zh-CN" sz="1800" b="1" i="0" u="none" strike="noStrike" kern="1200" cap="none" spc="0" normalizeH="0" baseline="0" noProof="1" smtClean="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rPr>
              <a:t>‹#›</a:t>
            </a:fld>
            <a:endParaRPr kumimoji="0" lang="en-US" sz="1800" b="1" i="0" u="none" strike="noStrike" kern="1200" cap="none" spc="0" normalizeH="0" baseline="0" noProof="1">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15" name="日期占位符 1"/>
          <p:cNvSpPr>
            <a:spLocks noGrp="1"/>
          </p:cNvSpPr>
          <p:nvPr>
            <p:ph type="dt" sz="half" idx="2"/>
          </p:nvPr>
        </p:nvSpPr>
        <p:spPr>
          <a:xfrm>
            <a:off x="838200" y="6356350"/>
            <a:ext cx="2743200" cy="365125"/>
          </a:xfrm>
        </p:spPr>
        <p:txBody>
          <a:bodyPr/>
          <a:lstStyle>
            <a:lvl1pPr defTabSz="685800" fontAlgn="auto">
              <a:defRPr sz="1350" noProof="1">
                <a:solidFill>
                  <a:prstClr val="black"/>
                </a:solidFill>
              </a:defRPr>
            </a:lvl1pPr>
          </a:lstStyle>
          <a:p>
            <a:pPr marL="0" marR="0" lvl="0" indent="0" algn="l" defTabSz="6858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350" b="0" i="0" u="none" strike="noStrike" kern="1200" cap="none" spc="0" normalizeH="0" baseline="0" noProof="1">
              <a:ln>
                <a:noFill/>
              </a:ln>
              <a:solidFill>
                <a:prstClr val="black"/>
              </a:solidFill>
              <a:effectLst/>
              <a:uLnTx/>
              <a:uFillTx/>
              <a:latin typeface="Arial" panose="020B0604020202020204" pitchFamily="34" charset="0"/>
              <a:ea typeface="黑体" panose="02010609060101010101" pitchFamily="49" charset="-122"/>
              <a:cs typeface="+mn-cs"/>
            </a:endParaRPr>
          </a:p>
        </p:txBody>
      </p:sp>
      <p:sp>
        <p:nvSpPr>
          <p:cNvPr id="17" name="页脚占位符 2"/>
          <p:cNvSpPr>
            <a:spLocks noGrp="1"/>
          </p:cNvSpPr>
          <p:nvPr>
            <p:ph type="ftr" sz="quarter" idx="3"/>
          </p:nvPr>
        </p:nvSpPr>
        <p:spPr>
          <a:xfrm>
            <a:off x="4038600" y="6356350"/>
            <a:ext cx="4114800" cy="365125"/>
          </a:xfrm>
        </p:spPr>
        <p:txBody>
          <a:bodyPr/>
          <a:lstStyle>
            <a:lvl1pPr defTabSz="685800" fontAlgn="auto">
              <a:defRPr sz="1350" noProof="1">
                <a:solidFill>
                  <a:prstClr val="black"/>
                </a:solidFill>
              </a:defRPr>
            </a:lvl1pPr>
          </a:lstStyle>
          <a:p>
            <a:pPr marL="0" marR="0" lvl="0" indent="0" algn="l" defTabSz="6858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350" b="0" i="0" u="none" strike="noStrike" kern="1200" cap="none" spc="0" normalizeH="0" baseline="0" noProof="1">
              <a:ln>
                <a:noFill/>
              </a:ln>
              <a:solidFill>
                <a:prstClr val="black"/>
              </a:solidFill>
              <a:effectLst/>
              <a:uLnTx/>
              <a:uFillTx/>
              <a:latin typeface="Arial" panose="020B0604020202020204" pitchFamily="34" charset="0"/>
              <a:ea typeface="黑体" panose="02010609060101010101" pitchFamily="49" charset="-122"/>
              <a:cs typeface="+mn-cs"/>
            </a:endParaRPr>
          </a:p>
        </p:txBody>
      </p:sp>
      <p:sp>
        <p:nvSpPr>
          <p:cNvPr id="18"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defTabSz="685800">
              <a:defRPr sz="1050">
                <a:solidFill>
                  <a:srgbClr val="006DBB"/>
                </a:solidFill>
              </a:defRPr>
            </a:lvl1pPr>
          </a:lstStyle>
          <a:p>
            <a:pPr marL="0" marR="0" indent="0" defTabSz="685800" rtl="0" eaLnBrk="1" fontAlgn="base" latinLnBrk="0" hangingPunct="1">
              <a:lnSpc>
                <a:spcPct val="100000"/>
              </a:lnSpc>
              <a:spcBef>
                <a:spcPct val="0"/>
              </a:spcBef>
              <a:spcAft>
                <a:spcPct val="0"/>
              </a:spcAft>
              <a:buClrTx/>
              <a:buSzTx/>
              <a:buFont typeface="Arial" panose="020B0604020202020204" pitchFamily="34" charset="0"/>
              <a:buNone/>
              <a:defRPr/>
            </a:pPr>
            <a:fld id="{EA628C7C-A672-4241-A1B4-8E491E4622AE}" type="slidenum">
              <a:rPr kumimoji="0" lang="en-US" altLang="en-US" sz="1050"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altLang="en-US"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hf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间隔页">
    <p:bg>
      <p:bgPr>
        <a:solidFill>
          <a:schemeClr val="bg1"/>
        </a:solidFill>
        <a:effectLst/>
      </p:bgPr>
    </p:bg>
    <p:spTree>
      <p:nvGrpSpPr>
        <p:cNvPr id="1" name=""/>
        <p:cNvGrpSpPr/>
        <p:nvPr/>
      </p:nvGrpSpPr>
      <p:grpSpPr>
        <a:xfrm>
          <a:off x="0" y="0"/>
          <a:ext cx="0" cy="0"/>
          <a:chOff x="0" y="0"/>
          <a:chExt cx="0" cy="0"/>
        </a:xfrm>
      </p:grpSpPr>
      <p:pic>
        <p:nvPicPr>
          <p:cNvPr id="54286" name="Picture 2"/>
          <p:cNvPicPr>
            <a:picLocks noChangeAspect="1"/>
          </p:cNvPicPr>
          <p:nvPr/>
        </p:nvPicPr>
        <p:blipFill>
          <a:blip r:embed="rId2"/>
          <a:stretch>
            <a:fillRect/>
          </a:stretch>
        </p:blipFill>
        <p:spPr>
          <a:xfrm>
            <a:off x="-7937" y="0"/>
            <a:ext cx="12199937" cy="6869113"/>
          </a:xfrm>
          <a:prstGeom prst="rect">
            <a:avLst/>
          </a:prstGeom>
          <a:noFill/>
          <a:ln w="9525">
            <a:noFill/>
          </a:ln>
        </p:spPr>
      </p:pic>
      <p:sp>
        <p:nvSpPr>
          <p:cNvPr id="54287" name="副标题 2"/>
          <p:cNvSpPr txBox="1"/>
          <p:nvPr/>
        </p:nvSpPr>
        <p:spPr>
          <a:xfrm>
            <a:off x="8524875" y="4989513"/>
            <a:ext cx="2416175" cy="234950"/>
          </a:xfrm>
          <a:prstGeom prst="rect">
            <a:avLst/>
          </a:prstGeom>
          <a:noFill/>
          <a:ln w="9525">
            <a:noFill/>
          </a:ln>
        </p:spPr>
        <p:txBody>
          <a:bodyPr anchor="ctr" anchorCtr="0"/>
          <a:lstStyle/>
          <a:p>
            <a:pPr marL="342900" lvl="0" indent="-342900" algn="ctr"/>
            <a:r>
              <a:rPr lang="zh-CN" altLang="en-US" sz="1600" dirty="0">
                <a:solidFill>
                  <a:schemeClr val="bg1"/>
                </a:solidFill>
                <a:latin typeface="微软雅黑" panose="020B0503020204020204" pitchFamily="34" charset="-122"/>
                <a:ea typeface="微软雅黑" panose="020B0503020204020204" pitchFamily="34" charset="-122"/>
              </a:rPr>
              <a:t>担当    专业    服务</a:t>
            </a:r>
          </a:p>
        </p:txBody>
      </p:sp>
      <p:sp>
        <p:nvSpPr>
          <p:cNvPr id="2" name="标题 1"/>
          <p:cNvSpPr>
            <a:spLocks noGrp="1"/>
          </p:cNvSpPr>
          <p:nvPr>
            <p:ph type="ctrTitle"/>
          </p:nvPr>
        </p:nvSpPr>
        <p:spPr>
          <a:xfrm>
            <a:off x="1171166" y="1142984"/>
            <a:ext cx="1963775" cy="1443699"/>
          </a:xfrm>
          <a:prstGeom prst="rect">
            <a:avLst/>
          </a:prstGeom>
        </p:spPr>
        <p:txBody>
          <a:bodyPr>
            <a:noAutofit/>
          </a:bodyPr>
          <a:lstStyle>
            <a:lvl1pPr algn="l">
              <a:defRPr sz="10665" b="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z="10665" strike="noStrike" noProof="1"/>
              <a:t>单击此处编辑母版标题样式</a:t>
            </a:r>
            <a:endParaRPr lang="zh-CN" altLang="en-US" strike="noStrike" noProof="1"/>
          </a:p>
        </p:txBody>
      </p:sp>
      <p:sp>
        <p:nvSpPr>
          <p:cNvPr id="3" name="副标题 2"/>
          <p:cNvSpPr>
            <a:spLocks noGrp="1"/>
          </p:cNvSpPr>
          <p:nvPr>
            <p:ph type="subTitle" idx="1"/>
          </p:nvPr>
        </p:nvSpPr>
        <p:spPr>
          <a:xfrm>
            <a:off x="3143230" y="2109139"/>
            <a:ext cx="7913676" cy="653107"/>
          </a:xfrm>
          <a:prstGeom prst="rect">
            <a:avLst/>
          </a:prstGeom>
        </p:spPr>
        <p:txBody>
          <a:bodyPr>
            <a:noAutofit/>
          </a:bodyPr>
          <a:lstStyle>
            <a:lvl1pPr marL="0" indent="0" algn="l">
              <a:buNone/>
              <a:defRPr sz="2665" b="1">
                <a:solidFill>
                  <a:schemeClr val="bg1"/>
                </a:solidFill>
                <a:latin typeface="黑体" panose="02010609060101010101" pitchFamily="49" charset="-122"/>
                <a:ea typeface="黑体" panose="02010609060101010101" pitchFamily="49" charset="-122"/>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665" strike="noStrike" noProof="1"/>
              <a:t>单击此处编辑母版副标题样式</a:t>
            </a:r>
            <a:endParaRPr lang="zh-CN" altLang="en-US" strike="noStrike" noProof="1"/>
          </a:p>
        </p:txBody>
      </p:sp>
      <p:sp>
        <p:nvSpPr>
          <p:cNvPr id="18" name="灯片编号占位符 3"/>
          <p:cNvSpPr>
            <a:spLocks noGrp="1"/>
          </p:cNvSpPr>
          <p:nvPr>
            <p:ph type="sldNum" sz="quarter" idx="4"/>
          </p:nvPr>
        </p:nvSpPr>
        <p:spPr>
          <a:xfrm>
            <a:off x="9232900" y="6586538"/>
            <a:ext cx="2844800" cy="250825"/>
          </a:xfrm>
          <a:prstGeom prst="rect">
            <a:avLst/>
          </a:prstGeom>
        </p:spPr>
        <p:txBody>
          <a:bodyPr vert="horz" wrap="square" lIns="91440" tIns="45720" rIns="91440" bIns="45720"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BF63F74E-C9AF-4F4F-82D7-CBD05C950E55}" type="slidenum">
              <a:rPr kumimoji="0" lang="en-US" altLang="zh-CN" i="0" strike="noStrike" kern="1200" cap="none" spc="0" normalizeH="0" baseline="0" noProof="1" dirty="0">
                <a:latin typeface="微软雅黑" panose="020B0503020204020204" pitchFamily="34" charset="-122"/>
                <a:ea typeface="微软雅黑" panose="020B0503020204020204" pitchFamily="34" charset="-122"/>
                <a:cs typeface="+mn-ea"/>
              </a:rPr>
              <a:t>‹#›</a:t>
            </a:fld>
            <a:endParaRPr kumimoji="0" lang="en-US" altLang="zh-CN" i="0" strike="noStrike" kern="1200" cap="none" spc="0" normalizeH="0" baseline="0" noProof="1">
              <a:latin typeface="微软雅黑" panose="020B0503020204020204" pitchFamily="34" charset="-122"/>
              <a:ea typeface="微软雅黑" panose="020B0503020204020204" pitchFamily="34" charset="-122"/>
              <a:cs typeface="+mn-ea"/>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目录">
    <p:bg>
      <p:bgPr>
        <a:solidFill>
          <a:schemeClr val="bg1"/>
        </a:solidFill>
        <a:effectLst/>
      </p:bgPr>
    </p:bg>
    <p:spTree>
      <p:nvGrpSpPr>
        <p:cNvPr id="1" name=""/>
        <p:cNvGrpSpPr/>
        <p:nvPr/>
      </p:nvGrpSpPr>
      <p:grpSpPr>
        <a:xfrm>
          <a:off x="0" y="0"/>
          <a:ext cx="0" cy="0"/>
          <a:chOff x="0" y="0"/>
          <a:chExt cx="0" cy="0"/>
        </a:xfrm>
      </p:grpSpPr>
      <p:pic>
        <p:nvPicPr>
          <p:cNvPr id="55310" name="Picture 2"/>
          <p:cNvPicPr>
            <a:picLocks noChangeAspect="1"/>
          </p:cNvPicPr>
          <p:nvPr/>
        </p:nvPicPr>
        <p:blipFill>
          <a:blip r:embed="rId2"/>
          <a:stretch>
            <a:fillRect/>
          </a:stretch>
        </p:blipFill>
        <p:spPr>
          <a:xfrm>
            <a:off x="0" y="0"/>
            <a:ext cx="12199938" cy="6869113"/>
          </a:xfrm>
          <a:prstGeom prst="rect">
            <a:avLst/>
          </a:prstGeom>
          <a:noFill/>
          <a:ln w="9525">
            <a:noFill/>
          </a:ln>
        </p:spPr>
      </p:pic>
      <p:sp>
        <p:nvSpPr>
          <p:cNvPr id="17" name="矩形 16"/>
          <p:cNvSpPr/>
          <p:nvPr/>
        </p:nvSpPr>
        <p:spPr>
          <a:xfrm>
            <a:off x="8604250" y="5659438"/>
            <a:ext cx="3484563" cy="828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55312" name="副标题 2"/>
          <p:cNvSpPr txBox="1"/>
          <p:nvPr/>
        </p:nvSpPr>
        <p:spPr>
          <a:xfrm>
            <a:off x="8232775" y="5002213"/>
            <a:ext cx="2609850" cy="233362"/>
          </a:xfrm>
          <a:prstGeom prst="rect">
            <a:avLst/>
          </a:prstGeom>
          <a:noFill/>
          <a:ln w="9525">
            <a:noFill/>
          </a:ln>
        </p:spPr>
        <p:txBody>
          <a:bodyPr anchor="ctr" anchorCtr="0"/>
          <a:lstStyle/>
          <a:p>
            <a:pPr marL="342900" lvl="0" indent="-342900" algn="ctr"/>
            <a:r>
              <a:rPr lang="zh-CN" altLang="en-US" sz="1600" dirty="0">
                <a:solidFill>
                  <a:srgbClr val="0070C0"/>
                </a:solidFill>
                <a:latin typeface="微软雅黑" panose="020B0503020204020204" pitchFamily="34" charset="-122"/>
                <a:ea typeface="微软雅黑" panose="020B0503020204020204" pitchFamily="34" charset="-122"/>
              </a:rPr>
              <a:t>担当     专业     服务</a:t>
            </a:r>
          </a:p>
        </p:txBody>
      </p:sp>
      <p:sp>
        <p:nvSpPr>
          <p:cNvPr id="2" name="标题 1"/>
          <p:cNvSpPr>
            <a:spLocks noGrp="1"/>
          </p:cNvSpPr>
          <p:nvPr>
            <p:ph type="ctrTitle"/>
          </p:nvPr>
        </p:nvSpPr>
        <p:spPr>
          <a:xfrm>
            <a:off x="1171165" y="1096430"/>
            <a:ext cx="10363200" cy="1470025"/>
          </a:xfrm>
          <a:prstGeom prst="rect">
            <a:avLst/>
          </a:prstGeom>
        </p:spPr>
        <p:txBody>
          <a:bodyPr>
            <a:normAutofit/>
          </a:bodyPr>
          <a:lstStyle>
            <a:lvl1pPr algn="l">
              <a:defRPr sz="3200" b="1">
                <a:solidFill>
                  <a:srgbClr val="0070C0"/>
                </a:solidFill>
                <a:latin typeface="微软雅黑" panose="020B0503020204020204" pitchFamily="34" charset="-122"/>
                <a:ea typeface="微软雅黑" panose="020B0503020204020204" pitchFamily="34" charset="-122"/>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71166" y="2571744"/>
            <a:ext cx="9801873" cy="2332571"/>
          </a:xfrm>
          <a:prstGeom prst="rect">
            <a:avLst/>
          </a:prstGeom>
        </p:spPr>
        <p:txBody>
          <a:bodyPr>
            <a:normAutofit/>
          </a:bodyPr>
          <a:lstStyle>
            <a:lvl1pPr marL="457200" indent="-457200" algn="l">
              <a:lnSpc>
                <a:spcPct val="150000"/>
              </a:lnSpc>
              <a:buClr>
                <a:srgbClr val="006DBB"/>
              </a:buClr>
              <a:buFont typeface="+mj-lt"/>
              <a:buAutoNum type="arabicPeriod"/>
              <a:defRPr sz="2135">
                <a:solidFill>
                  <a:srgbClr val="0070C0"/>
                </a:solidFill>
                <a:latin typeface="黑体" panose="02010609060101010101" pitchFamily="49" charset="-122"/>
                <a:ea typeface="黑体" panose="02010609060101010101" pitchFamily="49" charset="-122"/>
                <a:cs typeface="Arial" panose="020B0604020202020204" pitchFamily="34" charset="0"/>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135" strike="noStrike" noProof="1"/>
              <a:t>单击此处编辑母版副标题样式</a:t>
            </a:r>
            <a:endParaRPr lang="en-US" altLang="zh-CN" strike="noStrike" noProof="1"/>
          </a:p>
        </p:txBody>
      </p:sp>
      <p:sp>
        <p:nvSpPr>
          <p:cNvPr id="19" name="灯片编号占位符 3"/>
          <p:cNvSpPr>
            <a:spLocks noGrp="1"/>
          </p:cNvSpPr>
          <p:nvPr>
            <p:ph type="sldNum" sz="quarter" idx="4"/>
          </p:nvPr>
        </p:nvSpPr>
        <p:spPr>
          <a:xfrm>
            <a:off x="9232900" y="6586538"/>
            <a:ext cx="2844800" cy="250825"/>
          </a:xfrm>
          <a:prstGeom prst="rect">
            <a:avLst/>
          </a:prstGeom>
        </p:spPr>
        <p:txBody>
          <a:bodyPr vert="horz" wrap="square" lIns="91440" tIns="45720" rIns="91440" bIns="45720"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55CE19A8-CB88-490F-BEA6-975133175375}" type="slidenum">
              <a:rPr kumimoji="0" lang="en-US" altLang="zh-CN" i="0" strike="noStrike" kern="1200" cap="none" spc="0" normalizeH="0" baseline="0" noProof="1" dirty="0">
                <a:latin typeface="微软雅黑" panose="020B0503020204020204" pitchFamily="34" charset="-122"/>
                <a:ea typeface="微软雅黑" panose="020B0503020204020204" pitchFamily="34" charset="-122"/>
                <a:cs typeface="+mn-ea"/>
              </a:rPr>
              <a:t>‹#›</a:t>
            </a:fld>
            <a:endParaRPr kumimoji="0" lang="en-US" altLang="zh-CN" i="0" strike="noStrike" kern="1200" cap="none" spc="0" normalizeH="0" baseline="0" noProof="1">
              <a:latin typeface="微软雅黑" panose="020B0503020204020204" pitchFamily="34" charset="-122"/>
              <a:ea typeface="微软雅黑" panose="020B0503020204020204" pitchFamily="34" charset="-122"/>
              <a:cs typeface="+mn-ea"/>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15" name="灯片编号占位符 5"/>
          <p:cNvSpPr>
            <a:spLocks noGrp="1"/>
          </p:cNvSpPr>
          <p:nvPr>
            <p:ph type="sldNum" sz="quarter" idx="4"/>
          </p:nvPr>
        </p:nvSpPr>
        <p:spPr>
          <a:xfrm>
            <a:off x="9232900" y="6586538"/>
            <a:ext cx="2844800" cy="250825"/>
          </a:xfrm>
          <a:prstGeom prst="rect">
            <a:avLst/>
          </a:prstGeom>
        </p:spPr>
        <p:txBody>
          <a:bodyPr vert="horz" wrap="square" lIns="91440" tIns="45720" rIns="91440" bIns="45720"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A6530FFC-3EAD-4710-B5C0-857396ECB4FE}" type="slidenum">
              <a:rPr kumimoji="0" lang="en-US" altLang="zh-CN" i="0" strike="noStrike" kern="1200" cap="none" spc="0" normalizeH="0" baseline="0" noProof="1" dirty="0">
                <a:latin typeface="微软雅黑" panose="020B0503020204020204" pitchFamily="34" charset="-122"/>
                <a:ea typeface="微软雅黑" panose="020B0503020204020204" pitchFamily="34" charset="-122"/>
                <a:cs typeface="+mn-ea"/>
              </a:rPr>
              <a:t>‹#›</a:t>
            </a:fld>
            <a:endParaRPr kumimoji="0" lang="en-US" altLang="zh-CN" i="0" strike="noStrike" kern="1200" cap="none" spc="0" normalizeH="0" baseline="0" noProof="1">
              <a:latin typeface="微软雅黑" panose="020B0503020204020204" pitchFamily="34" charset="-122"/>
              <a:ea typeface="微软雅黑" panose="020B0503020204020204" pitchFamily="34" charset="-122"/>
              <a:cs typeface="+mn-ea"/>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2_标题幻灯片">
    <p:bg>
      <p:bgPr>
        <a:solidFill>
          <a:schemeClr val="bg1"/>
        </a:solidFill>
        <a:effectLst/>
      </p:bgPr>
    </p:bg>
    <p:spTree>
      <p:nvGrpSpPr>
        <p:cNvPr id="1" name=""/>
        <p:cNvGrpSpPr/>
        <p:nvPr/>
      </p:nvGrpSpPr>
      <p:grpSpPr>
        <a:xfrm>
          <a:off x="0" y="0"/>
          <a:ext cx="0" cy="0"/>
          <a:chOff x="0" y="0"/>
          <a:chExt cx="0" cy="0"/>
        </a:xfrm>
      </p:grpSpPr>
      <p:pic>
        <p:nvPicPr>
          <p:cNvPr id="57358" name="Picture 2" descr="C:\Documents and Settings\Administrator\桌面\11\1-01.jpg"/>
          <p:cNvPicPr>
            <a:picLocks noChangeAspect="1"/>
          </p:cNvPicPr>
          <p:nvPr userDrawn="1"/>
        </p:nvPicPr>
        <p:blipFill>
          <a:blip r:embed="rId2"/>
          <a:stretch>
            <a:fillRect/>
          </a:stretch>
        </p:blipFill>
        <p:spPr>
          <a:xfrm>
            <a:off x="-1587" y="0"/>
            <a:ext cx="12195175" cy="6858000"/>
          </a:xfrm>
          <a:prstGeom prst="rect">
            <a:avLst/>
          </a:prstGeom>
          <a:solidFill>
            <a:srgbClr val="80A933"/>
          </a:solidFill>
          <a:ln w="9525">
            <a:noFill/>
          </a:ln>
        </p:spPr>
      </p:pic>
      <p:sp>
        <p:nvSpPr>
          <p:cNvPr id="57359" name="副标题 2"/>
          <p:cNvSpPr txBox="1"/>
          <p:nvPr/>
        </p:nvSpPr>
        <p:spPr>
          <a:xfrm>
            <a:off x="8421688" y="4989513"/>
            <a:ext cx="2417762" cy="234950"/>
          </a:xfrm>
          <a:prstGeom prst="rect">
            <a:avLst/>
          </a:prstGeom>
          <a:noFill/>
          <a:ln w="9525">
            <a:noFill/>
          </a:ln>
        </p:spPr>
        <p:txBody>
          <a:bodyPr anchor="ctr" anchorCtr="0"/>
          <a:lstStyle/>
          <a:p>
            <a:pPr marL="342900" lvl="0" indent="-342900" algn="ctr"/>
            <a:r>
              <a:rPr lang="zh-CN" altLang="en-US" sz="1600" dirty="0">
                <a:solidFill>
                  <a:schemeClr val="bg1"/>
                </a:solidFill>
                <a:latin typeface="微软雅黑" panose="020B0503020204020204" pitchFamily="34" charset="-122"/>
                <a:ea typeface="微软雅黑" panose="020B0503020204020204" pitchFamily="34" charset="-122"/>
              </a:rPr>
              <a:t>担当     专业     服务</a:t>
            </a:r>
          </a:p>
        </p:txBody>
      </p:sp>
      <p:sp>
        <p:nvSpPr>
          <p:cNvPr id="2" name="标题 1"/>
          <p:cNvSpPr>
            <a:spLocks noGrp="1"/>
          </p:cNvSpPr>
          <p:nvPr>
            <p:ph type="ctrTitle"/>
          </p:nvPr>
        </p:nvSpPr>
        <p:spPr>
          <a:xfrm>
            <a:off x="1013387" y="1261653"/>
            <a:ext cx="10363200" cy="912769"/>
          </a:xfrm>
          <a:prstGeom prst="rect">
            <a:avLst/>
          </a:prstGeom>
        </p:spPr>
        <p:txBody>
          <a:bodyPr>
            <a:noAutofit/>
          </a:bodyPr>
          <a:lstStyle>
            <a:lvl1pPr>
              <a:defRPr sz="400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007435" y="2137581"/>
            <a:ext cx="8534400" cy="743275"/>
          </a:xfrm>
          <a:prstGeom prst="rect">
            <a:avLst/>
          </a:prstGeom>
        </p:spPr>
        <p:txBody>
          <a:bodyPr vert="horz" lIns="91440" tIns="45720" rIns="91440" bIns="45720" rtlCol="0" anchor="ctr">
            <a:noAutofit/>
          </a:bodyPr>
          <a:lstStyle>
            <a:lvl1pPr>
              <a:defRPr lang="zh-CN" altLang="en-US" sz="2800" b="1" dirty="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lvl="0" fontAlgn="base"/>
            <a:r>
              <a:rPr lang="zh-CN" altLang="en-US" strike="noStrike" noProof="1"/>
              <a:t>单击此处编辑母版副标题样式</a:t>
            </a:r>
          </a:p>
        </p:txBody>
      </p:sp>
      <p:sp>
        <p:nvSpPr>
          <p:cNvPr id="22" name="文本占位符 21"/>
          <p:cNvSpPr>
            <a:spLocks noGrp="1"/>
          </p:cNvSpPr>
          <p:nvPr>
            <p:ph type="body" sz="quarter" idx="10"/>
          </p:nvPr>
        </p:nvSpPr>
        <p:spPr>
          <a:xfrm>
            <a:off x="1036409" y="3042755"/>
            <a:ext cx="9188449" cy="436203"/>
          </a:xfrm>
          <a:prstGeom prst="rect">
            <a:avLst/>
          </a:prstGeom>
        </p:spPr>
        <p:txBody>
          <a:bodyPr vert="horz" lIns="91440" tIns="45720" rIns="91440" bIns="45720" rtlCol="0" anchor="ctr">
            <a:noAutofit/>
          </a:bodyPr>
          <a:lstStyle>
            <a:lvl1pPr>
              <a:defRPr lang="zh-CN" altLang="en-US" sz="2000" b="1" smtClean="0">
                <a:solidFill>
                  <a:schemeClr val="bg1"/>
                </a:solidFill>
                <a:latin typeface="Arial" panose="020B0604020202020204" pitchFamily="34" charset="0"/>
                <a:ea typeface="黑体" panose="02010609060101010101" pitchFamily="49" charset="-122"/>
                <a:cs typeface="Arial" panose="020B0604020202020204" pitchFamily="34" charset="0"/>
              </a:defRPr>
            </a:lvl1pPr>
            <a:lvl2pPr>
              <a:defRPr lang="zh-CN" altLang="en-US" smtClean="0"/>
            </a:lvl2pPr>
            <a:lvl3pPr>
              <a:defRPr lang="zh-CN" altLang="en-US" smtClean="0"/>
            </a:lvl3pPr>
            <a:lvl4pPr>
              <a:defRPr lang="zh-CN" altLang="en-US" smtClean="0"/>
            </a:lvl4pPr>
            <a:lvl5pPr>
              <a:defRPr lang="zh-CN" altLang="en-US"/>
            </a:lvl5pPr>
          </a:lstStyle>
          <a:p>
            <a:pPr lvl="0" fontAlgn="base"/>
            <a:r>
              <a:rPr lang="zh-CN" altLang="en-US" strike="noStrike" noProof="1"/>
              <a:t>单击此处编辑母版文本样式</a:t>
            </a:r>
          </a:p>
        </p:txBody>
      </p:sp>
      <p:sp>
        <p:nvSpPr>
          <p:cNvPr id="18" name="灯片编号占位符 3"/>
          <p:cNvSpPr>
            <a:spLocks noGrp="1"/>
          </p:cNvSpPr>
          <p:nvPr>
            <p:ph type="sldNum" sz="quarter" idx="4"/>
          </p:nvPr>
        </p:nvSpPr>
        <p:spPr>
          <a:xfrm>
            <a:off x="9232900" y="6586538"/>
            <a:ext cx="2844800" cy="250825"/>
          </a:xfrm>
          <a:prstGeom prst="rect">
            <a:avLst/>
          </a:prstGeom>
        </p:spPr>
        <p:txBody>
          <a:bodyPr vert="horz" wrap="square" lIns="91440" tIns="45720" rIns="91440" bIns="45720"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342A58BD-F730-495B-B530-88610FAE6E9B}" type="slidenum">
              <a:rPr kumimoji="0" lang="en-US" altLang="zh-CN" i="0" strike="noStrike" kern="1200" cap="none" spc="0" normalizeH="0" baseline="0" noProof="1" dirty="0">
                <a:latin typeface="微软雅黑" panose="020B0503020204020204" pitchFamily="34" charset="-122"/>
                <a:ea typeface="微软雅黑" panose="020B0503020204020204" pitchFamily="34" charset="-122"/>
                <a:cs typeface="+mn-ea"/>
              </a:rPr>
              <a:t>‹#›</a:t>
            </a:fld>
            <a:endParaRPr kumimoji="0" lang="en-US" altLang="zh-CN" i="0" strike="noStrike" kern="1200" cap="none" spc="0" normalizeH="0" baseline="0" noProof="1">
              <a:latin typeface="微软雅黑" panose="020B0503020204020204" pitchFamily="34" charset="-122"/>
              <a:ea typeface="微软雅黑" panose="020B0503020204020204" pitchFamily="34" charset="-122"/>
              <a:cs typeface="+mn-e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a:t>单击此处编辑母版副标题样式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CE6FF4C9-FDC8-4CAB-9A53-960D45758ADF}"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1_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2212776" y="-219502"/>
            <a:ext cx="11740885" cy="864096"/>
          </a:xfrm>
          <a:prstGeom prst="rect">
            <a:avLst/>
          </a:prstGeom>
        </p:spPr>
        <p:txBody>
          <a:bodyPr anchor="b">
            <a:noAutofit/>
          </a:bodyPr>
          <a:lstStyle>
            <a:lvl1pPr algn="l">
              <a:defRPr lang="zh-CN" altLang="en-US" sz="3200" b="1" kern="1200" dirty="0">
                <a:solidFill>
                  <a:srgbClr val="0070C0"/>
                </a:solidFill>
                <a:latin typeface="微软雅黑" panose="020B0503020204020204" pitchFamily="34" charset="-122"/>
                <a:ea typeface="微软雅黑" panose="020B0503020204020204" pitchFamily="34" charset="-122"/>
                <a:cs typeface="+mj-cs"/>
              </a:defRPr>
            </a:lvl1pPr>
          </a:lstStyle>
          <a:p>
            <a:pPr fontAlgn="base"/>
            <a:r>
              <a:rPr lang="zh-CN" altLang="en-US" strike="noStrike" noProof="1"/>
              <a:t>单击此处编辑母版标题样式</a:t>
            </a:r>
          </a:p>
        </p:txBody>
      </p:sp>
      <p:sp>
        <p:nvSpPr>
          <p:cNvPr id="15" name="灯片编号占位符 5"/>
          <p:cNvSpPr>
            <a:spLocks noGrp="1"/>
          </p:cNvSpPr>
          <p:nvPr>
            <p:ph type="sldNum" sz="quarter" idx="4"/>
          </p:nvPr>
        </p:nvSpPr>
        <p:spPr>
          <a:xfrm>
            <a:off x="9232900" y="6586538"/>
            <a:ext cx="2844800" cy="250825"/>
          </a:xfrm>
          <a:prstGeom prst="rect">
            <a:avLst/>
          </a:prstGeom>
        </p:spPr>
        <p:txBody>
          <a:bodyPr vert="horz" wrap="square" lIns="91440" tIns="45720" rIns="91440" bIns="45720" numCol="1" anchor="ctr" anchorCtr="0" compatLnSpc="1"/>
          <a:lstStyle>
            <a:lvl1pPr>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F496192C-8B3D-4FA6-9CC7-F1723C4A3592}" type="slidenum">
              <a:rPr kumimoji="0" lang="en-US" altLang="zh-CN" i="0" strike="noStrike" kern="1200" cap="none" spc="0" normalizeH="0" baseline="0" noProof="1" dirty="0">
                <a:latin typeface="微软雅黑" panose="020B0503020204020204" pitchFamily="34" charset="-122"/>
                <a:ea typeface="微软雅黑" panose="020B0503020204020204" pitchFamily="34" charset="-122"/>
                <a:cs typeface="+mn-ea"/>
              </a:rPr>
              <a:t>‹#›</a:t>
            </a:fld>
            <a:endParaRPr kumimoji="0" lang="en-US" altLang="zh-CN" i="0" strike="noStrike" kern="1200" cap="none" spc="0" normalizeH="0" baseline="0" noProof="1">
              <a:latin typeface="微软雅黑" panose="020B0503020204020204" pitchFamily="34" charset="-122"/>
              <a:ea typeface="微软雅黑" panose="020B0503020204020204" pitchFamily="34" charset="-122"/>
              <a:cs typeface="+mn-ea"/>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15" name="日期占位符 1"/>
          <p:cNvSpPr>
            <a:spLocks noGrp="1"/>
          </p:cNvSpPr>
          <p:nvPr>
            <p:ph type="dt" sz="half" idx="2"/>
          </p:nvPr>
        </p:nvSpPr>
        <p:spPr>
          <a:xfrm>
            <a:off x="838200" y="6356350"/>
            <a:ext cx="2743200" cy="365125"/>
          </a:xfrm>
        </p:spPr>
        <p:txBody>
          <a:bodyPr vert="horz" wrap="square" lIns="91440" tIns="45720" rIns="91440" bIns="45720" numCol="1" anchor="t" anchorCtr="0" compatLnSpc="1"/>
          <a:lstStyle>
            <a:lvl1pPr>
              <a:defRPr sz="1300" noProof="1">
                <a:solidFill>
                  <a:srgbClr val="000000"/>
                </a:solidFill>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300" b="0" i="0" u="none" strike="noStrike" kern="1200" cap="none" spc="0" normalizeH="0" baseline="0" noProof="1">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17" name="页脚占位符 2"/>
          <p:cNvSpPr>
            <a:spLocks noGrp="1"/>
          </p:cNvSpPr>
          <p:nvPr>
            <p:ph type="ftr" sz="quarter" idx="3"/>
          </p:nvPr>
        </p:nvSpPr>
        <p:spPr>
          <a:xfrm>
            <a:off x="4038600" y="6356350"/>
            <a:ext cx="4114800" cy="365125"/>
          </a:xfrm>
        </p:spPr>
        <p:txBody>
          <a:bodyPr vert="horz" wrap="square" lIns="91440" tIns="45720" rIns="91440" bIns="45720" numCol="1" anchor="t" anchorCtr="0" compatLnSpc="1"/>
          <a:lstStyle>
            <a:lvl1pPr>
              <a:defRPr sz="1300" noProof="1">
                <a:solidFill>
                  <a:srgbClr val="000000"/>
                </a:solidFill>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300" b="0" i="0" u="none" strike="noStrike" kern="1200" cap="none" spc="0" normalizeH="0" baseline="0" noProof="1">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18"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sz="1000">
                <a:solidFill>
                  <a:srgbClr val="006DBB"/>
                </a:solidFill>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BE10F771-9AFE-46D5-807E-FBC3B1919689}" type="slidenum">
              <a:rPr kumimoji="0" lang="en-US" altLang="en-US" i="0" strike="noStrike" kern="1200" cap="none" spc="0" normalizeH="0" baseline="0" noProof="1" dirty="0">
                <a:latin typeface="微软雅黑" panose="020B0503020204020204" pitchFamily="34" charset="-122"/>
                <a:ea typeface="微软雅黑" panose="020B0503020204020204" pitchFamily="34" charset="-122"/>
                <a:cs typeface="+mn-ea"/>
              </a:rPr>
              <a:t>‹#›</a:t>
            </a:fld>
            <a:endParaRPr kumimoji="0" lang="en-US" altLang="en-US" i="0" strike="noStrike" kern="1200" cap="none" spc="0" normalizeH="0" baseline="0" noProof="1">
              <a:latin typeface="微软雅黑" panose="020B0503020204020204" pitchFamily="34" charset="-122"/>
              <a:ea typeface="微软雅黑" panose="020B0503020204020204" pitchFamily="34" charset="-122"/>
              <a:cs typeface="+mn-ea"/>
            </a:endParaRPr>
          </a:p>
        </p:txBody>
      </p:sp>
    </p:spTree>
  </p:cSld>
  <p:clrMapOvr>
    <a:masterClrMapping/>
  </p:clrMapOvr>
  <p:hf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a:t>单击此处编辑母版副标题样式</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a:xfrm>
            <a:off x="457200" y="1600200"/>
            <a:ext cx="8229600" cy="4526280"/>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a:t>单击此处编辑母版文本样式</a:t>
            </a: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838200" y="1825625"/>
            <a:ext cx="5181600" cy="4351338"/>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6172200" y="1825625"/>
            <a:ext cx="5181600" cy="4351338"/>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1186774" y="1778438"/>
            <a:ext cx="4873574" cy="823912"/>
          </a:xfrm>
          <a:prstGeom prst="rect">
            <a:avLst/>
          </a:prstGeo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1186774" y="2665379"/>
            <a:ext cx="4873574" cy="3524284"/>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6256938" y="1778438"/>
            <a:ext cx="4897576" cy="823912"/>
          </a:xfrm>
          <a:prstGeom prst="rect">
            <a:avLst/>
          </a:prstGeo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6256938" y="2665379"/>
            <a:ext cx="4897576" cy="3524284"/>
          </a:xfrm>
          <a:prstGeom prst="rect">
            <a:avLst/>
          </a:prstGeo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pPr fontAlgn="base"/>
            <a:r>
              <a:rPr lang="zh-CN" altLang="en-US" strike="noStrike" noProof="1"/>
              <a:t>单击此处编辑母版标题样式</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pPr fontAlgn="base"/>
            <a:r>
              <a:rPr lang="zh-CN" altLang="en-US" strike="noStrike" noProof="1"/>
              <a:t>单击此处编辑母版标题样式</a:t>
            </a:r>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zh-CN" altLang="en-US" strike="noStrike" noProof="1"/>
              <a:t>单击此处编辑母版文本样式</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8F8B6B69-9B66-4F54-BE39-EF3CA72CB276}"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a:prstGeom prst="rect">
            <a:avLst/>
          </a:prstGeom>
        </p:spPr>
        <p:txBody>
          <a:bodyPr anchor="b"/>
          <a:lstStyle>
            <a:lvl1pPr>
              <a:defRPr sz="32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5183188" y="457201"/>
            <a:ext cx="6172200"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1083945"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3200" b="0" i="0" u="none" strike="noStrike" kern="1200" cap="none" spc="0" normalizeH="0" baseline="0" noProof="1">
              <a:ln>
                <a:noFill/>
              </a:ln>
              <a:solidFill>
                <a:schemeClr val="tx1"/>
              </a:solidFill>
              <a:effectLst/>
              <a:uLnTx/>
              <a:uFillTx/>
              <a:latin typeface="+mn-lt"/>
              <a:ea typeface="+mn-ea"/>
              <a:cs typeface="+mn-cs"/>
              <a:sym typeface="Arial" panose="020B0604020202020204" pitchFamily="34" charset="0"/>
            </a:endParaRPr>
          </a:p>
        </p:txBody>
      </p:sp>
      <p:sp>
        <p:nvSpPr>
          <p:cNvPr id="4" name="文本占位符 3"/>
          <p:cNvSpPr>
            <a:spLocks noGrp="1"/>
          </p:cNvSpPr>
          <p:nvPr>
            <p:ph type="body" sz="half" idx="2"/>
          </p:nvPr>
        </p:nvSpPr>
        <p:spPr>
          <a:xfrm>
            <a:off x="839788" y="2057400"/>
            <a:ext cx="4165349" cy="3811588"/>
          </a:xfrm>
          <a:prstGeom prst="rect">
            <a:avLst/>
          </a:prstGeo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a:t>单击此处编辑母版文本样式</a:t>
            </a: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143000"/>
          </a:xfrm>
          <a:prstGeom prst="rect">
            <a:avLst/>
          </a:prstGeom>
        </p:spPr>
        <p:txBody>
          <a:bodyPr/>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457200" y="1600200"/>
            <a:ext cx="8229600" cy="4526280"/>
          </a:xfrm>
          <a:prstGeom prst="rect">
            <a:avLst/>
          </a:prstGeo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userDrawn="1">
  <p:cSld name="1_标题和内容">
    <p:bg>
      <p:bgPr>
        <a:solidFill>
          <a:schemeClr val="bg1"/>
        </a:solidFill>
        <a:effectLst/>
      </p:bgPr>
    </p:bg>
    <p:spTree>
      <p:nvGrpSpPr>
        <p:cNvPr id="1" name=""/>
        <p:cNvGrpSpPr/>
        <p:nvPr/>
      </p:nvGrpSpPr>
      <p:grpSpPr>
        <a:xfrm>
          <a:off x="0" y="0"/>
          <a:ext cx="0" cy="0"/>
          <a:chOff x="0" y="0"/>
          <a:chExt cx="0" cy="0"/>
        </a:xfrm>
      </p:grpSpPr>
      <p:sp>
        <p:nvSpPr>
          <p:cNvPr id="60418" name="矩形 3"/>
          <p:cNvSpPr/>
          <p:nvPr/>
        </p:nvSpPr>
        <p:spPr>
          <a:xfrm>
            <a:off x="481013" y="468313"/>
            <a:ext cx="447675" cy="479425"/>
          </a:xfrm>
          <a:prstGeom prst="rect">
            <a:avLst/>
          </a:prstGeom>
          <a:solidFill>
            <a:srgbClr val="0070C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sp>
        <p:nvSpPr>
          <p:cNvPr id="60419" name="直接连接符 4"/>
          <p:cNvSpPr/>
          <p:nvPr/>
        </p:nvSpPr>
        <p:spPr>
          <a:xfrm>
            <a:off x="481013" y="947738"/>
            <a:ext cx="5824537" cy="1587"/>
          </a:xfrm>
          <a:prstGeom prst="line">
            <a:avLst/>
          </a:prstGeom>
          <a:ln w="9525" cap="flat" cmpd="sng">
            <a:solidFill>
              <a:srgbClr val="0070C0"/>
            </a:solidFill>
            <a:prstDash val="solid"/>
            <a:round/>
            <a:headEnd type="none" w="med" len="med"/>
            <a:tailEnd type="none" w="med" len="med"/>
          </a:ln>
        </p:spPr>
      </p:sp>
      <p:sp>
        <p:nvSpPr>
          <p:cNvPr id="60420" name="矩形 6"/>
          <p:cNvSpPr/>
          <p:nvPr/>
        </p:nvSpPr>
        <p:spPr>
          <a:xfrm>
            <a:off x="481013" y="0"/>
            <a:ext cx="447675" cy="444500"/>
          </a:xfrm>
          <a:prstGeom prst="rect">
            <a:avLst/>
          </a:prstGeom>
          <a:solidFill>
            <a:srgbClr val="00B05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grpSp>
        <p:nvGrpSpPr>
          <p:cNvPr id="60421" name="组合 1028"/>
          <p:cNvGrpSpPr/>
          <p:nvPr/>
        </p:nvGrpSpPr>
        <p:grpSpPr>
          <a:xfrm>
            <a:off x="0" y="6573838"/>
            <a:ext cx="12192000" cy="276225"/>
            <a:chOff x="0" y="0"/>
            <a:chExt cx="12199119" cy="276999"/>
          </a:xfrm>
        </p:grpSpPr>
        <p:sp>
          <p:nvSpPr>
            <p:cNvPr id="20" name="矩形 11"/>
            <p:cNvSpPr>
              <a:spLocks noChangeArrowheads="1"/>
            </p:cNvSpPr>
            <p:nvPr/>
          </p:nvSpPr>
          <p:spPr bwMode="auto">
            <a:xfrm>
              <a:off x="2840107" y="22287"/>
              <a:ext cx="9359012"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grpSp>
          <p:nvGrpSpPr>
            <p:cNvPr id="60423" name="组合 1030"/>
            <p:cNvGrpSpPr>
              <a:grpSpLocks noChangeAspect="1"/>
            </p:cNvGrpSpPr>
            <p:nvPr/>
          </p:nvGrpSpPr>
          <p:grpSpPr>
            <a:xfrm>
              <a:off x="433548" y="21499"/>
              <a:ext cx="2423240" cy="234000"/>
              <a:chOff x="0" y="0"/>
              <a:chExt cx="3337234" cy="501800"/>
            </a:xfrm>
          </p:grpSpPr>
          <p:pic>
            <p:nvPicPr>
              <p:cNvPr id="60424" name="Picture 3"/>
              <p:cNvPicPr>
                <a:picLocks noChangeAspect="1"/>
              </p:cNvPicPr>
              <p:nvPr/>
            </p:nvPicPr>
            <p:blipFill>
              <a:blip r:embed="rId2"/>
              <a:stretch>
                <a:fillRect/>
              </a:stretch>
            </p:blipFill>
            <p:spPr>
              <a:xfrm rot="-5400000">
                <a:off x="194038" y="-193500"/>
                <a:ext cx="501262" cy="889339"/>
              </a:xfrm>
              <a:prstGeom prst="rect">
                <a:avLst/>
              </a:prstGeom>
              <a:noFill/>
              <a:ln w="9525">
                <a:noFill/>
              </a:ln>
            </p:spPr>
          </p:pic>
          <p:pic>
            <p:nvPicPr>
              <p:cNvPr id="60425" name="Picture 3"/>
              <p:cNvPicPr>
                <a:picLocks noChangeAspect="1"/>
              </p:cNvPicPr>
              <p:nvPr/>
            </p:nvPicPr>
            <p:blipFill>
              <a:blip r:embed="rId2"/>
              <a:stretch>
                <a:fillRect/>
              </a:stretch>
            </p:blipFill>
            <p:spPr>
              <a:xfrm rot="5400000">
                <a:off x="2641900" y="-194036"/>
                <a:ext cx="501263" cy="889335"/>
              </a:xfrm>
              <a:prstGeom prst="rect">
                <a:avLst/>
              </a:prstGeom>
              <a:noFill/>
              <a:ln w="9525">
                <a:noFill/>
              </a:ln>
            </p:spPr>
          </p:pic>
        </p:grpSp>
        <p:sp>
          <p:nvSpPr>
            <p:cNvPr id="22" name="矩形 13"/>
            <p:cNvSpPr>
              <a:spLocks noChangeArrowheads="1"/>
            </p:cNvSpPr>
            <p:nvPr/>
          </p:nvSpPr>
          <p:spPr bwMode="auto">
            <a:xfrm>
              <a:off x="0" y="22287"/>
              <a:ext cx="12178470" cy="232424"/>
            </a:xfrm>
            <a:prstGeom prst="rect">
              <a:avLst/>
            </a:prstGeom>
            <a:noFill/>
            <a:ln w="9525">
              <a:solidFill>
                <a:srgbClr val="0072BC"/>
              </a:solidFill>
              <a:miter lim="800000"/>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3" name="副标题 2"/>
            <p:cNvSpPr>
              <a:spLocks noChangeArrowheads="1"/>
            </p:cNvSpPr>
            <p:nvPr/>
          </p:nvSpPr>
          <p:spPr bwMode="auto">
            <a:xfrm>
              <a:off x="806921" y="22287"/>
              <a:ext cx="1620195" cy="232424"/>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200" b="1" i="0" u="none" strike="noStrike" kern="1200" cap="none" spc="0" normalizeH="0" baseline="0" noProof="0">
                  <a:ln>
                    <a:noFill/>
                  </a:ln>
                  <a:solidFill>
                    <a:srgbClr val="0072BC"/>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24" name="矩形 15"/>
            <p:cNvSpPr>
              <a:spLocks noChangeArrowheads="1"/>
            </p:cNvSpPr>
            <p:nvPr/>
          </p:nvSpPr>
          <p:spPr bwMode="auto">
            <a:xfrm>
              <a:off x="4766" y="22287"/>
              <a:ext cx="487647"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5" name="TextBox 104"/>
            <p:cNvSpPr>
              <a:spLocks noChangeArrowheads="1"/>
            </p:cNvSpPr>
            <p:nvPr/>
          </p:nvSpPr>
          <p:spPr bwMode="auto">
            <a:xfrm>
              <a:off x="68303" y="0"/>
              <a:ext cx="568657" cy="276999"/>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RM</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grpSp>
      <p:sp>
        <p:nvSpPr>
          <p:cNvPr id="2" name="标题 1"/>
          <p:cNvSpPr>
            <a:spLocks noGrp="1"/>
          </p:cNvSpPr>
          <p:nvPr>
            <p:ph type="title"/>
          </p:nvPr>
        </p:nvSpPr>
        <p:spPr>
          <a:xfrm>
            <a:off x="2212776" y="-219502"/>
            <a:ext cx="11740885" cy="864096"/>
          </a:xfrm>
          <a:prstGeom prst="rect">
            <a:avLst/>
          </a:prstGeom>
        </p:spPr>
        <p:txBody>
          <a:bodyPr anchor="b">
            <a:noAutofit/>
          </a:bodyPr>
          <a:lstStyle>
            <a:lvl1pPr algn="l">
              <a:defRPr lang="zh-CN" altLang="en-US" sz="3200" b="1" kern="1200" dirty="0">
                <a:solidFill>
                  <a:srgbClr val="0070C0"/>
                </a:solidFill>
                <a:latin typeface="微软雅黑" panose="020B0503020204020204" pitchFamily="34" charset="-122"/>
                <a:ea typeface="微软雅黑" panose="020B0503020204020204" pitchFamily="34" charset="-122"/>
                <a:cs typeface="+mj-cs"/>
              </a:defRPr>
            </a:lvl1pPr>
          </a:lstStyle>
          <a:p>
            <a:pPr fontAlgn="base"/>
            <a:r>
              <a:rPr lang="zh-CN" altLang="en-US" strike="noStrike" noProof="1"/>
              <a:t>单击此处编辑母版标题样式</a:t>
            </a:r>
          </a:p>
        </p:txBody>
      </p:sp>
      <p:sp>
        <p:nvSpPr>
          <p:cNvPr id="28" name="灯片编号占位符 5"/>
          <p:cNvSpPr>
            <a:spLocks noGrp="1"/>
          </p:cNvSpPr>
          <p:nvPr>
            <p:ph type="sldNum" sz="quarter" idx="4"/>
          </p:nvPr>
        </p:nvSpPr>
        <p:spPr>
          <a:xfrm>
            <a:off x="9232900" y="6586538"/>
            <a:ext cx="2844800" cy="250825"/>
          </a:xfrm>
          <a:prstGeom prst="rect">
            <a:avLst/>
          </a:prstGeom>
        </p:spPr>
        <p:txBody>
          <a:bodyPr vert="horz" wrap="square" lIns="91440" tIns="45720" rIns="91440" bIns="45720" numCol="1" anchor="ctr" anchorCtr="0" compatLnSpc="1"/>
          <a:lstStyle>
            <a:lvl1pPr algn="r">
              <a:defRPr b="1" noProof="1" dirty="0">
                <a:solidFill>
                  <a:srgbClr val="FFFFFF"/>
                </a:solidFill>
                <a:latin typeface="微软雅黑" panose="020B0503020204020204" pitchFamily="34" charset="-122"/>
                <a:ea typeface="微软雅黑" panose="020B0503020204020204" pitchFamily="34" charset="-122"/>
                <a:cs typeface="+mn-ea"/>
                <a:sym typeface="微软雅黑" panose="020B0503020204020204" pitchFamily="34" charset="-122"/>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43A3E690-B88D-4F83-8D38-D93BA430C76A}" type="slidenum">
              <a:rPr kumimoji="0" lang="en-US" altLang="zh-CN" sz="1800" b="1" i="0" u="none" strike="noStrike" kern="1200" cap="none" spc="0" normalizeH="0" baseline="0" noProof="1" dirty="0">
                <a:ln>
                  <a:noFill/>
                </a:ln>
                <a:solidFill>
                  <a:srgbClr val="FFFFFF"/>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rPr>
              <a:t>‹#›</a:t>
            </a:fld>
            <a:endParaRPr kumimoji="0" lang="en-US" altLang="zh-CN" sz="1800" b="1" i="0" u="none" strike="noStrike" kern="1200" cap="none" spc="0" normalizeH="0" baseline="0" noProof="1">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cSld name="content">
    <p:bg>
      <p:bgPr>
        <a:solidFill>
          <a:schemeClr val="bg1"/>
        </a:solidFill>
        <a:effectLst/>
      </p:bgPr>
    </p:bg>
    <p:spTree>
      <p:nvGrpSpPr>
        <p:cNvPr id="1" name=""/>
        <p:cNvGrpSpPr/>
        <p:nvPr/>
      </p:nvGrpSpPr>
      <p:grpSpPr>
        <a:xfrm>
          <a:off x="0" y="0"/>
          <a:ext cx="0" cy="0"/>
          <a:chOff x="0" y="0"/>
          <a:chExt cx="0" cy="0"/>
        </a:xfrm>
      </p:grpSpPr>
      <p:sp>
        <p:nvSpPr>
          <p:cNvPr id="61442" name="矩形 3"/>
          <p:cNvSpPr/>
          <p:nvPr/>
        </p:nvSpPr>
        <p:spPr>
          <a:xfrm>
            <a:off x="481013" y="468313"/>
            <a:ext cx="447675" cy="479425"/>
          </a:xfrm>
          <a:prstGeom prst="rect">
            <a:avLst/>
          </a:prstGeom>
          <a:solidFill>
            <a:srgbClr val="0070C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sp>
        <p:nvSpPr>
          <p:cNvPr id="61443" name="直接连接符 4"/>
          <p:cNvSpPr/>
          <p:nvPr/>
        </p:nvSpPr>
        <p:spPr>
          <a:xfrm>
            <a:off x="481013" y="947738"/>
            <a:ext cx="5824537" cy="1587"/>
          </a:xfrm>
          <a:prstGeom prst="line">
            <a:avLst/>
          </a:prstGeom>
          <a:ln w="9525" cap="flat" cmpd="sng">
            <a:solidFill>
              <a:srgbClr val="0070C0"/>
            </a:solidFill>
            <a:prstDash val="solid"/>
            <a:round/>
            <a:headEnd type="none" w="med" len="med"/>
            <a:tailEnd type="none" w="med" len="med"/>
          </a:ln>
        </p:spPr>
      </p:sp>
      <p:sp>
        <p:nvSpPr>
          <p:cNvPr id="61444" name="矩形 6"/>
          <p:cNvSpPr/>
          <p:nvPr/>
        </p:nvSpPr>
        <p:spPr>
          <a:xfrm>
            <a:off x="481013" y="0"/>
            <a:ext cx="447675" cy="444500"/>
          </a:xfrm>
          <a:prstGeom prst="rect">
            <a:avLst/>
          </a:prstGeom>
          <a:solidFill>
            <a:srgbClr val="00B05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grpSp>
        <p:nvGrpSpPr>
          <p:cNvPr id="61445" name="组合 3076"/>
          <p:cNvGrpSpPr/>
          <p:nvPr/>
        </p:nvGrpSpPr>
        <p:grpSpPr>
          <a:xfrm>
            <a:off x="0" y="6573838"/>
            <a:ext cx="12192000" cy="276225"/>
            <a:chOff x="0" y="0"/>
            <a:chExt cx="12199119" cy="276999"/>
          </a:xfrm>
        </p:grpSpPr>
        <p:sp>
          <p:nvSpPr>
            <p:cNvPr id="2" name="矩形 11"/>
            <p:cNvSpPr>
              <a:spLocks noChangeArrowheads="1"/>
            </p:cNvSpPr>
            <p:nvPr/>
          </p:nvSpPr>
          <p:spPr bwMode="auto">
            <a:xfrm>
              <a:off x="2840107" y="22287"/>
              <a:ext cx="9359012"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grpSp>
          <p:nvGrpSpPr>
            <p:cNvPr id="61447" name="组合 3078"/>
            <p:cNvGrpSpPr>
              <a:grpSpLocks noChangeAspect="1"/>
            </p:cNvGrpSpPr>
            <p:nvPr/>
          </p:nvGrpSpPr>
          <p:grpSpPr>
            <a:xfrm>
              <a:off x="433548" y="21499"/>
              <a:ext cx="2423240" cy="234000"/>
              <a:chOff x="0" y="0"/>
              <a:chExt cx="3337234" cy="501800"/>
            </a:xfrm>
          </p:grpSpPr>
          <p:pic>
            <p:nvPicPr>
              <p:cNvPr id="61448" name="Picture 3"/>
              <p:cNvPicPr>
                <a:picLocks noChangeAspect="1"/>
              </p:cNvPicPr>
              <p:nvPr/>
            </p:nvPicPr>
            <p:blipFill>
              <a:blip r:embed="rId2"/>
              <a:stretch>
                <a:fillRect/>
              </a:stretch>
            </p:blipFill>
            <p:spPr>
              <a:xfrm rot="-5400000">
                <a:off x="194038" y="-193500"/>
                <a:ext cx="501262" cy="889339"/>
              </a:xfrm>
              <a:prstGeom prst="rect">
                <a:avLst/>
              </a:prstGeom>
              <a:noFill/>
              <a:ln w="9525">
                <a:noFill/>
              </a:ln>
            </p:spPr>
          </p:pic>
          <p:pic>
            <p:nvPicPr>
              <p:cNvPr id="61449" name="Picture 3"/>
              <p:cNvPicPr>
                <a:picLocks noChangeAspect="1"/>
              </p:cNvPicPr>
              <p:nvPr/>
            </p:nvPicPr>
            <p:blipFill>
              <a:blip r:embed="rId2"/>
              <a:stretch>
                <a:fillRect/>
              </a:stretch>
            </p:blipFill>
            <p:spPr>
              <a:xfrm rot="5400000">
                <a:off x="2641900" y="-194036"/>
                <a:ext cx="501263" cy="889335"/>
              </a:xfrm>
              <a:prstGeom prst="rect">
                <a:avLst/>
              </a:prstGeom>
              <a:noFill/>
              <a:ln w="9525">
                <a:noFill/>
              </a:ln>
            </p:spPr>
          </p:pic>
        </p:grpSp>
        <p:sp>
          <p:nvSpPr>
            <p:cNvPr id="22" name="矩形 13"/>
            <p:cNvSpPr>
              <a:spLocks noChangeArrowheads="1"/>
            </p:cNvSpPr>
            <p:nvPr/>
          </p:nvSpPr>
          <p:spPr bwMode="auto">
            <a:xfrm>
              <a:off x="0" y="22287"/>
              <a:ext cx="12178470" cy="232424"/>
            </a:xfrm>
            <a:prstGeom prst="rect">
              <a:avLst/>
            </a:prstGeom>
            <a:noFill/>
            <a:ln w="9525">
              <a:solidFill>
                <a:srgbClr val="0072BC"/>
              </a:solidFill>
              <a:miter lim="800000"/>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3" name="副标题 2"/>
            <p:cNvSpPr>
              <a:spLocks noChangeArrowheads="1"/>
            </p:cNvSpPr>
            <p:nvPr/>
          </p:nvSpPr>
          <p:spPr bwMode="auto">
            <a:xfrm>
              <a:off x="806921" y="22287"/>
              <a:ext cx="1620195" cy="232424"/>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200" b="1" i="0" u="none" strike="noStrike" kern="1200" cap="none" spc="0" normalizeH="0" baseline="0" noProof="0">
                  <a:ln>
                    <a:noFill/>
                  </a:ln>
                  <a:solidFill>
                    <a:srgbClr val="0072BC"/>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24" name="矩形 15"/>
            <p:cNvSpPr>
              <a:spLocks noChangeArrowheads="1"/>
            </p:cNvSpPr>
            <p:nvPr/>
          </p:nvSpPr>
          <p:spPr bwMode="auto">
            <a:xfrm>
              <a:off x="4766" y="22287"/>
              <a:ext cx="487647"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5" name="TextBox 104"/>
            <p:cNvSpPr>
              <a:spLocks noChangeArrowheads="1"/>
            </p:cNvSpPr>
            <p:nvPr/>
          </p:nvSpPr>
          <p:spPr bwMode="auto">
            <a:xfrm>
              <a:off x="68303" y="0"/>
              <a:ext cx="568657" cy="276999"/>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RM</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grpSp>
      <p:pic>
        <p:nvPicPr>
          <p:cNvPr id="61454" name="Picture 2"/>
          <p:cNvPicPr>
            <a:picLocks noChangeAspect="1"/>
          </p:cNvPicPr>
          <p:nvPr/>
        </p:nvPicPr>
        <p:blipFill>
          <a:blip r:embed="rId3"/>
          <a:stretch>
            <a:fillRect/>
          </a:stretch>
        </p:blipFill>
        <p:spPr>
          <a:xfrm>
            <a:off x="0" y="0"/>
            <a:ext cx="12199938" cy="6869113"/>
          </a:xfrm>
          <a:prstGeom prst="rect">
            <a:avLst/>
          </a:prstGeom>
          <a:noFill/>
          <a:ln w="9525">
            <a:noFill/>
          </a:ln>
        </p:spPr>
      </p:pic>
      <p:sp>
        <p:nvSpPr>
          <p:cNvPr id="29" name="矩形 16"/>
          <p:cNvSpPr>
            <a:spLocks noChangeArrowheads="1"/>
          </p:cNvSpPr>
          <p:nvPr/>
        </p:nvSpPr>
        <p:spPr bwMode="auto">
          <a:xfrm>
            <a:off x="8604250" y="5659438"/>
            <a:ext cx="3484563" cy="828675"/>
          </a:xfrm>
          <a:prstGeom prst="rect">
            <a:avLst/>
          </a:prstGeom>
          <a:solidFill>
            <a:schemeClr val="bg1"/>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pitchFamily="34" charset="0"/>
              <a:ea typeface="黑体" panose="02010609060101010101" pitchFamily="49" charset="-122"/>
              <a:cs typeface="+mn-cs"/>
              <a:sym typeface="Arial" panose="020B0604020202020204" pitchFamily="34" charset="0"/>
            </a:endParaRPr>
          </a:p>
        </p:txBody>
      </p:sp>
      <p:sp>
        <p:nvSpPr>
          <p:cNvPr id="30" name="副标题 2"/>
          <p:cNvSpPr>
            <a:spLocks noChangeArrowheads="1"/>
          </p:cNvSpPr>
          <p:nvPr/>
        </p:nvSpPr>
        <p:spPr bwMode="auto">
          <a:xfrm>
            <a:off x="8232775" y="5002213"/>
            <a:ext cx="2609850" cy="233363"/>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600" b="0" i="0" u="none" strike="noStrike" kern="1200" cap="none" spc="0" normalizeH="0" baseline="0" noProof="0">
                <a:ln>
                  <a:noFill/>
                </a:ln>
                <a:solidFill>
                  <a:srgbClr val="0070C0"/>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31" name="doc id" hidden="1"/>
          <p:cNvSpPr>
            <a:spLocks noChangeArrowheads="1"/>
          </p:cNvSpPr>
          <p:nvPr/>
        </p:nvSpPr>
        <p:spPr bwMode="gray">
          <a:xfrm>
            <a:off x="10669588" y="52388"/>
            <a:ext cx="1190625" cy="101600"/>
          </a:xfrm>
          <a:prstGeom prst="rect">
            <a:avLst/>
          </a:prstGeom>
          <a:noFill/>
          <a:ln>
            <a:noFill/>
          </a:ln>
          <a:effectLst/>
        </p:spPr>
        <p:txBody>
          <a:bodyPr lIns="0" tIns="0" rIns="0" bIns="0">
            <a:spAutoFit/>
          </a:bodyPr>
          <a:lstStyle/>
          <a:p>
            <a:pPr marL="0" marR="0" lvl="0" indent="0" algn="r" defTabSz="683895"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x-none" sz="665" b="0" i="0" u="none" strike="noStrike" kern="1200" cap="none" spc="0" normalizeH="0" baseline="0" noProof="1">
              <a:ln>
                <a:noFill/>
              </a:ln>
              <a:solidFill>
                <a:srgbClr val="808080"/>
              </a:solidFill>
              <a:effectLst/>
              <a:uLnTx/>
              <a:uFillTx/>
              <a:latin typeface="Arial" panose="020B0604020202020204" pitchFamily="34" charset="0"/>
              <a:ea typeface="宋体" panose="02010600030101010101" pitchFamily="2" charset="-122"/>
              <a:cs typeface="+mn-cs"/>
            </a:endParaRPr>
          </a:p>
        </p:txBody>
      </p:sp>
      <p:sp>
        <p:nvSpPr>
          <p:cNvPr id="32" name="矩形 31"/>
          <p:cNvSpPr/>
          <p:nvPr/>
        </p:nvSpPr>
        <p:spPr>
          <a:xfrm>
            <a:off x="490538" y="477838"/>
            <a:ext cx="457200" cy="4889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4" tIns="45666" rIns="91334" bIns="45666" anchor="ctr"/>
          <a:lstStyle/>
          <a:p>
            <a:pPr lvl="0" indent="0" algn="ctr" defTabSz="828675" fontAlgn="base"/>
            <a:endParaRPr lang="zh-CN" altLang="en-US" strike="noStrike" noProof="1">
              <a:solidFill>
                <a:srgbClr val="FFFFFF"/>
              </a:solidFill>
              <a:latin typeface="Arial" panose="020B0604020202020204" pitchFamily="34" charset="0"/>
              <a:ea typeface="华文楷体" panose="02010600040101010101" pitchFamily="2" charset="-122"/>
            </a:endParaRPr>
          </a:p>
        </p:txBody>
      </p:sp>
      <p:cxnSp>
        <p:nvCxnSpPr>
          <p:cNvPr id="33" name="直接连接符 32"/>
          <p:cNvCxnSpPr/>
          <p:nvPr/>
        </p:nvCxnSpPr>
        <p:spPr>
          <a:xfrm>
            <a:off x="490538" y="966788"/>
            <a:ext cx="5943600"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34" name="矩形 6"/>
          <p:cNvSpPr/>
          <p:nvPr/>
        </p:nvSpPr>
        <p:spPr>
          <a:xfrm>
            <a:off x="490538" y="0"/>
            <a:ext cx="457200" cy="45402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4" tIns="45666" rIns="91334" bIns="45666" anchor="ctr"/>
          <a:lstStyle/>
          <a:p>
            <a:pPr lvl="0" indent="0" algn="ctr" defTabSz="828675" fontAlgn="base"/>
            <a:endParaRPr lang="zh-CN" altLang="en-US" strike="noStrike" noProof="1">
              <a:solidFill>
                <a:srgbClr val="FFFFFF"/>
              </a:solidFill>
              <a:latin typeface="Arial" panose="020B0604020202020204" pitchFamily="34" charset="0"/>
              <a:ea typeface="华文楷体" panose="02010600040101010101" pitchFamily="2" charset="-122"/>
            </a:endParaRPr>
          </a:p>
        </p:txBody>
      </p:sp>
      <p:pic>
        <p:nvPicPr>
          <p:cNvPr id="61461" name="Picture 2"/>
          <p:cNvPicPr>
            <a:picLocks noChangeAspect="1"/>
          </p:cNvPicPr>
          <p:nvPr/>
        </p:nvPicPr>
        <p:blipFill>
          <a:blip r:embed="rId3"/>
          <a:stretch>
            <a:fillRect/>
          </a:stretch>
        </p:blipFill>
        <p:spPr>
          <a:xfrm>
            <a:off x="0" y="0"/>
            <a:ext cx="12449175" cy="7008813"/>
          </a:xfrm>
          <a:prstGeom prst="rect">
            <a:avLst/>
          </a:prstGeom>
          <a:noFill/>
          <a:ln w="9525">
            <a:noFill/>
          </a:ln>
        </p:spPr>
      </p:pic>
      <p:pic>
        <p:nvPicPr>
          <p:cNvPr id="61462" name="图片 9"/>
          <p:cNvPicPr>
            <a:picLocks noChangeAspect="1"/>
          </p:cNvPicPr>
          <p:nvPr userDrawn="1"/>
        </p:nvPicPr>
        <p:blipFill>
          <a:blip r:embed="rId4"/>
          <a:stretch>
            <a:fillRect/>
          </a:stretch>
        </p:blipFill>
        <p:spPr>
          <a:xfrm>
            <a:off x="10085388" y="6316663"/>
            <a:ext cx="2106612" cy="509587"/>
          </a:xfrm>
          <a:prstGeom prst="rect">
            <a:avLst/>
          </a:prstGeom>
          <a:solidFill>
            <a:schemeClr val="bg1"/>
          </a:solidFill>
          <a:ln w="9525">
            <a:noFill/>
          </a:ln>
        </p:spPr>
      </p:pic>
      <p:sp>
        <p:nvSpPr>
          <p:cNvPr id="20" name="标题 1"/>
          <p:cNvSpPr>
            <a:spLocks noGrp="1"/>
          </p:cNvSpPr>
          <p:nvPr>
            <p:ph type="ctrTitle"/>
          </p:nvPr>
        </p:nvSpPr>
        <p:spPr>
          <a:xfrm>
            <a:off x="991093" y="526053"/>
            <a:ext cx="9697952" cy="376835"/>
          </a:xfrm>
          <a:prstGeom prst="rect">
            <a:avLst/>
          </a:prstGeom>
        </p:spPr>
        <p:txBody>
          <a:bodyPr wrap="square" lIns="0" tIns="0" rIns="0" bIns="0" anchor="b">
            <a:spAutoFit/>
          </a:bodyPr>
          <a:lstStyle>
            <a:lvl1pPr algn="l">
              <a:defRPr lang="zh-CN" altLang="en-US" sz="2400" b="1" dirty="0">
                <a:solidFill>
                  <a:srgbClr val="0070C0"/>
                </a:solidFill>
                <a:latin typeface="+mj-lt"/>
                <a:ea typeface="+mj-ea"/>
              </a:defRPr>
            </a:lvl1pPr>
          </a:lstStyle>
          <a:p>
            <a:pPr lvl="0" fontAlgn="base"/>
            <a:r>
              <a:rPr lang="zh-CN" altLang="en-US" strike="noStrike" noProof="1"/>
              <a:t>单击此处编辑母版标题样式</a:t>
            </a:r>
          </a:p>
        </p:txBody>
      </p:sp>
      <p:sp>
        <p:nvSpPr>
          <p:cNvPr id="37" name="灯片编号占位符 1"/>
          <p:cNvSpPr>
            <a:spLocks noGrp="1"/>
          </p:cNvSpPr>
          <p:nvPr>
            <p:ph type="sldNum" sz="quarter" idx="4"/>
          </p:nvPr>
        </p:nvSpPr>
        <p:spPr>
          <a:xfrm>
            <a:off x="9232900" y="6573838"/>
            <a:ext cx="2844800" cy="250825"/>
          </a:xfrm>
          <a:prstGeom prst="rect">
            <a:avLst/>
          </a:prstGeom>
        </p:spPr>
        <p:txBody>
          <a:bodyPr vert="horz" wrap="square" lIns="91440" tIns="45720" rIns="91440" bIns="45720" numCol="1" anchor="t" anchorCtr="0" compatLnSpc="1"/>
          <a:lstStyle>
            <a:lvl1pPr>
              <a:defRPr noProof="1" dirty="0">
                <a:ea typeface="宋体" panose="02010600030101010101" pitchFamily="2" charset="-122"/>
                <a:cs typeface="+mn-ea"/>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56764880-202D-47A3-A4D5-B35BF11E8F73}" type="slidenum">
              <a:rPr kumimoji="0" lang="zh-CN" altLang="en-US" sz="1800" b="0" i="0" u="none" strike="noStrike" kern="1200" cap="none" spc="0" normalizeH="0" baseline="0" noProof="1" dirty="0">
                <a:ln>
                  <a:noFill/>
                </a:ln>
                <a:solidFill>
                  <a:schemeClr val="tx1"/>
                </a:solidFill>
                <a:effectLst/>
                <a:uLnTx/>
                <a:uFillTx/>
                <a:latin typeface="Arial" panose="020B0604020202020204" pitchFamily="34" charset="0"/>
                <a:ea typeface="宋体" panose="02010600030101010101" pitchFamily="2" charset="-122"/>
                <a:cs typeface="+mn-ea"/>
              </a:rPr>
              <a:t>‹#›</a:t>
            </a:fld>
            <a:endParaRPr kumimoji="0" lang="zh-CN" altLang="en-US" sz="18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 preserve="1">
  <p:cSld name="封面">
    <p:bg>
      <p:bgPr>
        <a:solidFill>
          <a:schemeClr val="bg1"/>
        </a:solidFill>
        <a:effectLst/>
      </p:bgPr>
    </p:bg>
    <p:spTree>
      <p:nvGrpSpPr>
        <p:cNvPr id="1" name=""/>
        <p:cNvGrpSpPr/>
        <p:nvPr/>
      </p:nvGrpSpPr>
      <p:grpSpPr>
        <a:xfrm>
          <a:off x="0" y="0"/>
          <a:ext cx="0" cy="0"/>
          <a:chOff x="0" y="0"/>
          <a:chExt cx="0" cy="0"/>
        </a:xfrm>
      </p:grpSpPr>
      <p:pic>
        <p:nvPicPr>
          <p:cNvPr id="62470" name="Picture 2" descr="C:\Documents and Settings\Administrator\桌面\11\1-01.jpg"/>
          <p:cNvPicPr>
            <a:picLocks noChangeAspect="1"/>
          </p:cNvPicPr>
          <p:nvPr/>
        </p:nvPicPr>
        <p:blipFill>
          <a:blip r:embed="rId2"/>
          <a:stretch>
            <a:fillRect/>
          </a:stretch>
        </p:blipFill>
        <p:spPr>
          <a:xfrm>
            <a:off x="-1587" y="1588"/>
            <a:ext cx="12193587" cy="6856412"/>
          </a:xfrm>
          <a:prstGeom prst="rect">
            <a:avLst/>
          </a:prstGeom>
          <a:noFill/>
          <a:ln w="9525">
            <a:noFill/>
          </a:ln>
        </p:spPr>
      </p:pic>
      <p:pic>
        <p:nvPicPr>
          <p:cNvPr id="62471" name="Picture 2" descr="G:\minsheng logo.jpg"/>
          <p:cNvPicPr>
            <a:picLocks noChangeAspect="1"/>
          </p:cNvPicPr>
          <p:nvPr/>
        </p:nvPicPr>
        <p:blipFill>
          <a:blip r:embed="rId3"/>
          <a:srcRect l="7527" t="13910" r="29478" b="71834"/>
          <a:stretch>
            <a:fillRect/>
          </a:stretch>
        </p:blipFill>
        <p:spPr>
          <a:xfrm>
            <a:off x="9525000" y="6286500"/>
            <a:ext cx="2381250" cy="381000"/>
          </a:xfrm>
          <a:prstGeom prst="rect">
            <a:avLst/>
          </a:prstGeom>
          <a:noFill/>
          <a:ln w="9525">
            <a:noFill/>
          </a:ln>
        </p:spPr>
      </p:pic>
      <p:sp>
        <p:nvSpPr>
          <p:cNvPr id="2" name="标题 1"/>
          <p:cNvSpPr>
            <a:spLocks noGrp="1"/>
          </p:cNvSpPr>
          <p:nvPr>
            <p:ph type="ctrTitle"/>
          </p:nvPr>
        </p:nvSpPr>
        <p:spPr>
          <a:xfrm>
            <a:off x="1131872" y="1485192"/>
            <a:ext cx="8501681" cy="1470025"/>
          </a:xfrm>
          <a:prstGeom prst="rect">
            <a:avLst/>
          </a:prstGeom>
        </p:spPr>
        <p:txBody>
          <a:bodyPr>
            <a:noAutofit/>
          </a:bodyPr>
          <a:lstStyle>
            <a:lvl1pPr algn="l">
              <a:defRPr sz="5335">
                <a:solidFill>
                  <a:schemeClr val="bg1"/>
                </a:solidFill>
                <a:latin typeface="黑体" panose="02010609060101010101" pitchFamily="49" charset="-122"/>
                <a:ea typeface="黑体" panose="02010609060101010101" pitchFamily="49" charset="-122"/>
                <a:cs typeface="Arial" panose="020B0604020202020204" pitchFamily="34" charset="0"/>
              </a:defRPr>
            </a:lvl1pPr>
          </a:lstStyle>
          <a:p>
            <a:pPr fontAlgn="base"/>
            <a:r>
              <a:rPr lang="zh-CN" altLang="en-US" sz="5335" strike="noStrike" noProof="1"/>
              <a:t>单击此处编辑母版标题样式</a:t>
            </a:r>
            <a:endParaRPr lang="zh-CN" altLang="en-US" strike="noStrike" noProof="1"/>
          </a:p>
        </p:txBody>
      </p:sp>
      <p:sp>
        <p:nvSpPr>
          <p:cNvPr id="3" name="副标题 2"/>
          <p:cNvSpPr>
            <a:spLocks noGrp="1"/>
          </p:cNvSpPr>
          <p:nvPr>
            <p:ph type="subTitle" idx="1"/>
          </p:nvPr>
        </p:nvSpPr>
        <p:spPr>
          <a:xfrm>
            <a:off x="1131871" y="2781064"/>
            <a:ext cx="8534400" cy="1752600"/>
          </a:xfrm>
          <a:prstGeom prst="rect">
            <a:avLst/>
          </a:prstGeom>
        </p:spPr>
        <p:txBody>
          <a:bodyPr/>
          <a:lstStyle>
            <a:lvl1pPr marL="0" indent="0" algn="l">
              <a:buNone/>
              <a:defRPr sz="3200">
                <a:solidFill>
                  <a:schemeClr val="bg1"/>
                </a:solidFill>
                <a:latin typeface="黑体" panose="02010609060101010101" pitchFamily="49" charset="-122"/>
                <a:ea typeface="黑体" panose="02010609060101010101" pitchFamily="49" charset="-122"/>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trike="noStrike" noProof="1"/>
              <a:t>单击此处编辑母版副标题样式</a:t>
            </a:r>
          </a:p>
        </p:txBody>
      </p:sp>
      <p:sp>
        <p:nvSpPr>
          <p:cNvPr id="11" name="日期占位符 3"/>
          <p:cNvSpPr>
            <a:spLocks noGrp="1"/>
          </p:cNvSpPr>
          <p:nvPr>
            <p:ph type="dt" sz="half" idx="2"/>
          </p:nvPr>
        </p:nvSpPr>
        <p:spPr>
          <a:xfrm>
            <a:off x="1131888" y="4589463"/>
            <a:ext cx="2843213" cy="363538"/>
          </a:xfrm>
          <a:prstGeom prst="rect">
            <a:avLst/>
          </a:prstGeom>
        </p:spPr>
        <p:txBody>
          <a:bodyPr vert="horz" wrap="square" lIns="91440" tIns="45720" rIns="91440" bIns="45720" numCol="1" anchor="t" anchorCtr="0" compatLnSpc="1"/>
          <a:lstStyle/>
          <a:p>
            <a:pPr lvl="0" indent="0" fontAlgn="base"/>
            <a:endParaRPr lang="en-US" altLang="en-US" sz="1400" strike="noStrike" noProof="1">
              <a:solidFill>
                <a:schemeClr val="bg1"/>
              </a:solidFill>
              <a:latin typeface="黑体" panose="02010609060101010101" pitchFamily="49" charset="-122"/>
              <a:ea typeface="Arial" panose="020B0604020202020204" pitchFamily="34" charset="0"/>
            </a:endParaRPr>
          </a:p>
        </p:txBody>
      </p:sp>
      <p:sp>
        <p:nvSpPr>
          <p:cNvPr id="12"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E4850835-D6D0-4AD2-8B97-D8F180A7C38F}" type="slidenum">
              <a:rPr kumimoji="0" lang="zh-CN" altLang="en-US" b="0" i="0" strike="noStrike" kern="1200" cap="none" spc="0" normalizeH="0" baseline="0" noProof="1" dirty="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itle" preserve="1">
  <p:cSld name="目录">
    <p:bg>
      <p:bgPr>
        <a:solidFill>
          <a:schemeClr val="bg1"/>
        </a:solidFill>
        <a:effectLst/>
      </p:bgPr>
    </p:bg>
    <p:spTree>
      <p:nvGrpSpPr>
        <p:cNvPr id="1" name=""/>
        <p:cNvGrpSpPr/>
        <p:nvPr/>
      </p:nvGrpSpPr>
      <p:grpSpPr>
        <a:xfrm>
          <a:off x="0" y="0"/>
          <a:ext cx="0" cy="0"/>
          <a:chOff x="0" y="0"/>
          <a:chExt cx="0" cy="0"/>
        </a:xfrm>
      </p:grpSpPr>
      <p:pic>
        <p:nvPicPr>
          <p:cNvPr id="63494" name="Picture 2"/>
          <p:cNvPicPr>
            <a:picLocks noChangeAspect="1"/>
          </p:cNvPicPr>
          <p:nvPr/>
        </p:nvPicPr>
        <p:blipFill>
          <a:blip r:embed="rId2"/>
          <a:stretch>
            <a:fillRect/>
          </a:stretch>
        </p:blipFill>
        <p:spPr>
          <a:xfrm>
            <a:off x="0" y="0"/>
            <a:ext cx="12199938" cy="6869113"/>
          </a:xfrm>
          <a:prstGeom prst="rect">
            <a:avLst/>
          </a:prstGeom>
          <a:noFill/>
          <a:ln w="9525">
            <a:noFill/>
          </a:ln>
        </p:spPr>
      </p:pic>
      <p:pic>
        <p:nvPicPr>
          <p:cNvPr id="63495" name="Picture 2" descr="G:\minsheng logo.jpg"/>
          <p:cNvPicPr>
            <a:picLocks noChangeAspect="1"/>
          </p:cNvPicPr>
          <p:nvPr/>
        </p:nvPicPr>
        <p:blipFill>
          <a:blip r:embed="rId3"/>
          <a:srcRect l="7527" t="13910" r="29478" b="71834"/>
          <a:stretch>
            <a:fillRect/>
          </a:stretch>
        </p:blipFill>
        <p:spPr>
          <a:xfrm>
            <a:off x="9525000" y="6286500"/>
            <a:ext cx="2381250" cy="381000"/>
          </a:xfrm>
          <a:prstGeom prst="rect">
            <a:avLst/>
          </a:prstGeom>
          <a:noFill/>
          <a:ln w="9525">
            <a:noFill/>
          </a:ln>
        </p:spPr>
      </p:pic>
      <p:sp>
        <p:nvSpPr>
          <p:cNvPr id="2" name="标题 1"/>
          <p:cNvSpPr>
            <a:spLocks noGrp="1"/>
          </p:cNvSpPr>
          <p:nvPr>
            <p:ph type="ctrTitle"/>
          </p:nvPr>
        </p:nvSpPr>
        <p:spPr>
          <a:xfrm>
            <a:off x="1171165" y="1096430"/>
            <a:ext cx="10363200" cy="1470025"/>
          </a:xfrm>
          <a:prstGeom prst="rect">
            <a:avLst/>
          </a:prstGeom>
        </p:spPr>
        <p:txBody>
          <a:bodyPr>
            <a:normAutofit/>
          </a:bodyPr>
          <a:lstStyle>
            <a:lvl1pPr algn="l">
              <a:defRPr sz="3200" b="1">
                <a:solidFill>
                  <a:srgbClr val="0070C0"/>
                </a:solidFill>
                <a:latin typeface="黑体" panose="02010609060101010101" pitchFamily="49" charset="-122"/>
                <a:ea typeface="黑体" panose="02010609060101010101" pitchFamily="49" charset="-122"/>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71166" y="2571744"/>
            <a:ext cx="9801873" cy="2332571"/>
          </a:xfrm>
          <a:prstGeom prst="rect">
            <a:avLst/>
          </a:prstGeom>
        </p:spPr>
        <p:txBody>
          <a:bodyPr>
            <a:normAutofit/>
          </a:bodyPr>
          <a:lstStyle>
            <a:lvl1pPr marL="457200" indent="-457200" algn="l">
              <a:lnSpc>
                <a:spcPct val="150000"/>
              </a:lnSpc>
              <a:buClr>
                <a:srgbClr val="006DBB"/>
              </a:buClr>
              <a:buFont typeface="+mj-lt"/>
              <a:buAutoNum type="arabicPeriod"/>
              <a:defRPr sz="2135">
                <a:solidFill>
                  <a:srgbClr val="0070C0"/>
                </a:solidFill>
                <a:latin typeface="黑体" panose="02010609060101010101" pitchFamily="49" charset="-122"/>
                <a:ea typeface="黑体" panose="02010609060101010101" pitchFamily="49" charset="-122"/>
                <a:cs typeface="Arial" panose="020B0604020202020204" pitchFamily="34" charset="0"/>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135" strike="noStrike" noProof="1"/>
              <a:t>单击此处编辑母版副标题样式</a:t>
            </a:r>
            <a:endParaRPr lang="en-US" altLang="zh-CN" strike="noStrike" noProof="1"/>
          </a:p>
        </p:txBody>
      </p:sp>
      <p:sp>
        <p:nvSpPr>
          <p:cNvPr id="11"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434020E7-AF42-407C-A89A-DA93FBC40979}" type="slidenum">
              <a:rPr kumimoji="0" lang="zh-CN" altLang="en-US" b="0" i="0" strike="noStrike" kern="1200" cap="none" spc="0" normalizeH="0" baseline="0" noProof="1" dirty="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 preserve="1">
  <p:cSld name="间隔页">
    <p:bg>
      <p:bgPr>
        <a:solidFill>
          <a:schemeClr val="bg1"/>
        </a:solidFill>
        <a:effectLst/>
      </p:bgPr>
    </p:bg>
    <p:spTree>
      <p:nvGrpSpPr>
        <p:cNvPr id="1" name=""/>
        <p:cNvGrpSpPr/>
        <p:nvPr/>
      </p:nvGrpSpPr>
      <p:grpSpPr>
        <a:xfrm>
          <a:off x="0" y="0"/>
          <a:ext cx="0" cy="0"/>
          <a:chOff x="0" y="0"/>
          <a:chExt cx="0" cy="0"/>
        </a:xfrm>
      </p:grpSpPr>
      <p:pic>
        <p:nvPicPr>
          <p:cNvPr id="64518" name="Picture 2"/>
          <p:cNvPicPr>
            <a:picLocks noChangeAspect="1"/>
          </p:cNvPicPr>
          <p:nvPr/>
        </p:nvPicPr>
        <p:blipFill>
          <a:blip r:embed="rId2"/>
          <a:stretch>
            <a:fillRect/>
          </a:stretch>
        </p:blipFill>
        <p:spPr>
          <a:xfrm>
            <a:off x="-7937" y="0"/>
            <a:ext cx="12199937" cy="6869113"/>
          </a:xfrm>
          <a:prstGeom prst="rect">
            <a:avLst/>
          </a:prstGeom>
          <a:noFill/>
          <a:ln w="9525">
            <a:noFill/>
          </a:ln>
        </p:spPr>
      </p:pic>
      <p:sp>
        <p:nvSpPr>
          <p:cNvPr id="2" name="标题 1"/>
          <p:cNvSpPr>
            <a:spLocks noGrp="1"/>
          </p:cNvSpPr>
          <p:nvPr>
            <p:ph type="ctrTitle"/>
          </p:nvPr>
        </p:nvSpPr>
        <p:spPr>
          <a:xfrm>
            <a:off x="1171166" y="1142984"/>
            <a:ext cx="1963775" cy="1443699"/>
          </a:xfrm>
          <a:prstGeom prst="rect">
            <a:avLst/>
          </a:prstGeom>
        </p:spPr>
        <p:txBody>
          <a:bodyPr>
            <a:noAutofit/>
          </a:bodyPr>
          <a:lstStyle>
            <a:lvl1pPr algn="l">
              <a:defRPr sz="10665" b="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z="10665" strike="noStrike" noProof="1"/>
              <a:t>单击此处编辑母版标题样式</a:t>
            </a:r>
            <a:endParaRPr lang="zh-CN" altLang="en-US" strike="noStrike" noProof="1"/>
          </a:p>
        </p:txBody>
      </p:sp>
      <p:sp>
        <p:nvSpPr>
          <p:cNvPr id="3" name="副标题 2"/>
          <p:cNvSpPr>
            <a:spLocks noGrp="1"/>
          </p:cNvSpPr>
          <p:nvPr>
            <p:ph type="subTitle" idx="1"/>
          </p:nvPr>
        </p:nvSpPr>
        <p:spPr>
          <a:xfrm>
            <a:off x="3143230" y="2109139"/>
            <a:ext cx="7913676" cy="653107"/>
          </a:xfrm>
          <a:prstGeom prst="rect">
            <a:avLst/>
          </a:prstGeom>
        </p:spPr>
        <p:txBody>
          <a:bodyPr>
            <a:noAutofit/>
          </a:bodyPr>
          <a:lstStyle>
            <a:lvl1pPr marL="0" indent="0" algn="l">
              <a:buNone/>
              <a:defRPr sz="2665" b="1">
                <a:solidFill>
                  <a:schemeClr val="bg1"/>
                </a:solidFill>
                <a:latin typeface="黑体" panose="02010609060101010101" pitchFamily="49" charset="-122"/>
                <a:ea typeface="黑体" panose="02010609060101010101" pitchFamily="49" charset="-122"/>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665" strike="noStrike" noProof="1"/>
              <a:t>单击此处编辑母版副标题样式</a:t>
            </a:r>
            <a:endParaRPr lang="zh-CN" altLang="en-US" strike="noStrike" noProof="1"/>
          </a:p>
        </p:txBody>
      </p:sp>
      <p:sp>
        <p:nvSpPr>
          <p:cNvPr id="10"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3F602F2F-BC2F-4F90-9724-63BD3733461F}" type="slidenum">
              <a:rPr kumimoji="0" lang="zh-CN" altLang="en-US" b="0" i="0" strike="noStrike" kern="1200" cap="none" spc="0" normalizeH="0" baseline="0" noProof="1" dirty="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内容页">
    <p:bg>
      <p:bgPr>
        <a:solidFill>
          <a:schemeClr val="bg1"/>
        </a:solidFill>
        <a:effectLst/>
      </p:bgPr>
    </p:bg>
    <p:spTree>
      <p:nvGrpSpPr>
        <p:cNvPr id="1" name=""/>
        <p:cNvGrpSpPr/>
        <p:nvPr/>
      </p:nvGrpSpPr>
      <p:grpSpPr>
        <a:xfrm>
          <a:off x="0" y="0"/>
          <a:ext cx="0" cy="0"/>
          <a:chOff x="0" y="0"/>
          <a:chExt cx="0" cy="0"/>
        </a:xfrm>
      </p:grpSpPr>
      <p:cxnSp>
        <p:nvCxnSpPr>
          <p:cNvPr id="9" name="直接连接符 8"/>
          <p:cNvCxnSpPr/>
          <p:nvPr/>
        </p:nvCxnSpPr>
        <p:spPr>
          <a:xfrm>
            <a:off x="522288" y="6405563"/>
            <a:ext cx="11060113"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副标题 2"/>
          <p:cNvSpPr>
            <a:spLocks noGrp="1"/>
          </p:cNvSpPr>
          <p:nvPr>
            <p:ph type="subTitle" idx="1"/>
          </p:nvPr>
        </p:nvSpPr>
        <p:spPr>
          <a:xfrm>
            <a:off x="666712" y="5429264"/>
            <a:ext cx="10915957" cy="522808"/>
          </a:xfrm>
          <a:prstGeom prst="rect">
            <a:avLst/>
          </a:prstGeom>
        </p:spPr>
        <p:txBody>
          <a:bodyPr>
            <a:noAutofit/>
          </a:bodyPr>
          <a:lstStyle>
            <a:lvl1pPr marL="0" indent="0" algn="l" defTabSz="1087755" rtl="0" eaLnBrk="1" latinLnBrk="0" hangingPunct="1">
              <a:lnSpc>
                <a:spcPts val="2270"/>
              </a:lnSpc>
              <a:buNone/>
              <a:defRPr lang="en-US" altLang="zh-CN" sz="1735" b="0" kern="1200" dirty="0" smtClean="0">
                <a:solidFill>
                  <a:srgbClr val="006DBB"/>
                </a:solidFill>
                <a:latin typeface="黑体" panose="02010609060101010101" pitchFamily="49" charset="-122"/>
                <a:ea typeface="黑体" panose="02010609060101010101" pitchFamily="49" charset="-122"/>
                <a:cs typeface="Arial" panose="020B0604020202020204" pitchFamily="34" charset="0"/>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1735" strike="noStrike" noProof="1"/>
              <a:t>单击此处编辑母版副标题样式</a:t>
            </a:r>
            <a:endParaRPr lang="en-US" altLang="zh-CN" strike="noStrike" noProof="1"/>
          </a:p>
        </p:txBody>
      </p:sp>
      <p:sp>
        <p:nvSpPr>
          <p:cNvPr id="16" name="标题 1"/>
          <p:cNvSpPr>
            <a:spLocks noGrp="1"/>
          </p:cNvSpPr>
          <p:nvPr>
            <p:ph type="ctrTitle"/>
          </p:nvPr>
        </p:nvSpPr>
        <p:spPr>
          <a:xfrm>
            <a:off x="666712" y="666732"/>
            <a:ext cx="6858048" cy="952507"/>
          </a:xfrm>
          <a:prstGeom prst="rect">
            <a:avLst/>
          </a:prstGeom>
        </p:spPr>
        <p:txBody>
          <a:bodyPr>
            <a:normAutofit/>
          </a:bodyPr>
          <a:lstStyle>
            <a:lvl1pPr algn="l">
              <a:defRPr sz="3200" b="1">
                <a:solidFill>
                  <a:srgbClr val="0070C0"/>
                </a:solidFill>
                <a:latin typeface="黑体" panose="02010609060101010101" pitchFamily="49" charset="-122"/>
                <a:ea typeface="黑体" panose="02010609060101010101" pitchFamily="49" charset="-122"/>
              </a:defRPr>
            </a:lvl1pPr>
          </a:lstStyle>
          <a:p>
            <a:pPr fontAlgn="base"/>
            <a:r>
              <a:rPr lang="zh-CN" altLang="en-US" strike="noStrike" noProof="1"/>
              <a:t>单击此处编辑母版标题样式</a:t>
            </a:r>
          </a:p>
        </p:txBody>
      </p:sp>
      <p:sp>
        <p:nvSpPr>
          <p:cNvPr id="10" name="灯片编号占位符 2"/>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01748356-E3AD-42BC-A769-365119F2E86D}" type="slidenum">
              <a:rPr kumimoji="0" lang="zh-CN" altLang="en-US" b="0" i="0" strike="noStrike" kern="1200" cap="none" spc="0" normalizeH="0" baseline="0" noProof="1" dirty="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5" name="内容占位符 4"/>
          <p:cNvSpPr>
            <a:spLocks noGrp="1"/>
          </p:cNvSpPr>
          <p:nvPr>
            <p:ph sz="quarter" idx="11"/>
          </p:nvPr>
        </p:nvSpPr>
        <p:spPr>
          <a:xfrm>
            <a:off x="666713" y="1619251"/>
            <a:ext cx="10858539" cy="4191000"/>
          </a:xfrm>
          <a:prstGeom prst="rect">
            <a:avLst/>
          </a:prstGeom>
        </p:spPr>
        <p:txBody>
          <a:bodyPr/>
          <a:lstStyle>
            <a:lvl1pPr>
              <a:buClr>
                <a:srgbClr val="006DBB"/>
              </a:buClr>
              <a:defRPr sz="2665">
                <a:solidFill>
                  <a:schemeClr val="tx1">
                    <a:lumMod val="75000"/>
                    <a:lumOff val="25000"/>
                  </a:schemeClr>
                </a:solidFill>
                <a:latin typeface="黑体" panose="02010609060101010101" pitchFamily="49" charset="-122"/>
                <a:ea typeface="黑体" panose="02010609060101010101" pitchFamily="49" charset="-122"/>
              </a:defRPr>
            </a:lvl1pPr>
            <a:lvl2pPr>
              <a:buClr>
                <a:srgbClr val="006DBB"/>
              </a:buClr>
              <a:defRPr sz="2400">
                <a:solidFill>
                  <a:schemeClr val="tx1">
                    <a:lumMod val="75000"/>
                    <a:lumOff val="25000"/>
                  </a:schemeClr>
                </a:solidFill>
                <a:latin typeface="黑体" panose="02010609060101010101" pitchFamily="49" charset="-122"/>
                <a:ea typeface="黑体" panose="02010609060101010101" pitchFamily="49" charset="-122"/>
              </a:defRPr>
            </a:lvl2pPr>
            <a:lvl3pPr>
              <a:buClr>
                <a:srgbClr val="006DBB"/>
              </a:buClr>
              <a:defRPr sz="2135">
                <a:solidFill>
                  <a:schemeClr val="tx1">
                    <a:lumMod val="75000"/>
                    <a:lumOff val="25000"/>
                  </a:schemeClr>
                </a:solidFill>
                <a:latin typeface="黑体" panose="02010609060101010101" pitchFamily="49" charset="-122"/>
                <a:ea typeface="黑体" panose="02010609060101010101" pitchFamily="49" charset="-122"/>
              </a:defRPr>
            </a:lvl3pPr>
            <a:lvl4pPr>
              <a:buClr>
                <a:srgbClr val="006DBB"/>
              </a:buClr>
              <a:defRPr sz="1735">
                <a:solidFill>
                  <a:schemeClr val="tx1">
                    <a:lumMod val="75000"/>
                    <a:lumOff val="25000"/>
                  </a:schemeClr>
                </a:solidFill>
                <a:latin typeface="黑体" panose="02010609060101010101" pitchFamily="49" charset="-122"/>
                <a:ea typeface="黑体" panose="02010609060101010101" pitchFamily="49" charset="-122"/>
              </a:defRPr>
            </a:lvl4pPr>
            <a:lvl5pPr>
              <a:buClr>
                <a:srgbClr val="006DBB"/>
              </a:buClr>
              <a:defRPr sz="1465">
                <a:solidFill>
                  <a:schemeClr val="tx1">
                    <a:lumMod val="75000"/>
                    <a:lumOff val="25000"/>
                  </a:schemeClr>
                </a:solidFill>
                <a:latin typeface="黑体" panose="02010609060101010101" pitchFamily="49" charset="-122"/>
                <a:ea typeface="黑体" panose="02010609060101010101" pitchFamily="49" charset="-122"/>
              </a:defRPr>
            </a:lvl5pPr>
          </a:lstStyle>
          <a:p>
            <a:pPr lvl="0" fontAlgn="base"/>
            <a:r>
              <a:rPr lang="zh-CN" altLang="en-US" sz="2665" strike="noStrike" noProof="1"/>
              <a:t>单击此处编辑母版文本样式</a:t>
            </a:r>
            <a:endParaRPr lang="zh-CN" altLang="en-US" strike="noStrike" noProof="1"/>
          </a:p>
          <a:p>
            <a:pPr lvl="1" fontAlgn="base"/>
            <a:r>
              <a:rPr lang="zh-CN" altLang="en-US" strike="noStrike" noProof="1"/>
              <a:t>第二级</a:t>
            </a:r>
          </a:p>
          <a:p>
            <a:pPr lvl="2" fontAlgn="base"/>
            <a:r>
              <a:rPr lang="zh-CN" altLang="en-US" sz="2135" strike="noStrike" noProof="1"/>
              <a:t>第三级</a:t>
            </a:r>
            <a:endParaRPr lang="zh-CN" altLang="en-US" strike="noStrike" noProof="1"/>
          </a:p>
          <a:p>
            <a:pPr lvl="3" fontAlgn="base"/>
            <a:r>
              <a:rPr lang="zh-CN" altLang="en-US" sz="1735" strike="noStrike" noProof="1"/>
              <a:t>第四级</a:t>
            </a:r>
            <a:endParaRPr lang="zh-CN" altLang="en-US" strike="noStrike" noProof="1"/>
          </a:p>
          <a:p>
            <a:pPr lvl="4" fontAlgn="base"/>
            <a:r>
              <a:rPr lang="zh-CN" altLang="en-US" sz="1465" strike="noStrike" noProof="1"/>
              <a:t>第五级</a:t>
            </a:r>
            <a:endParaRPr lang="zh-CN" altLang="en-US" strike="noStrike" noProof="1"/>
          </a:p>
        </p:txBody>
      </p:sp>
      <p:sp>
        <p:nvSpPr>
          <p:cNvPr id="6" name="标题 1"/>
          <p:cNvSpPr>
            <a:spLocks noGrp="1"/>
          </p:cNvSpPr>
          <p:nvPr>
            <p:ph type="ctrTitle"/>
          </p:nvPr>
        </p:nvSpPr>
        <p:spPr>
          <a:xfrm>
            <a:off x="666712" y="666732"/>
            <a:ext cx="6858048" cy="952507"/>
          </a:xfrm>
          <a:prstGeom prst="rect">
            <a:avLst/>
          </a:prstGeom>
        </p:spPr>
        <p:txBody>
          <a:bodyPr>
            <a:normAutofit/>
          </a:bodyPr>
          <a:lstStyle>
            <a:lvl1pPr algn="l">
              <a:defRPr sz="3200" b="1">
                <a:solidFill>
                  <a:srgbClr val="0070C0"/>
                </a:solidFill>
                <a:latin typeface="黑体" panose="02010609060101010101" pitchFamily="49" charset="-122"/>
                <a:ea typeface="黑体" panose="02010609060101010101" pitchFamily="49" charset="-122"/>
              </a:defRPr>
            </a:lvl1pPr>
          </a:lstStyle>
          <a:p>
            <a:pPr fontAlgn="base"/>
            <a:r>
              <a:rPr lang="zh-CN" altLang="en-US" strike="noStrike" noProof="1"/>
              <a:t>单击此处编辑母版标题样式</a:t>
            </a:r>
          </a:p>
        </p:txBody>
      </p:sp>
      <p:sp>
        <p:nvSpPr>
          <p:cNvPr id="2" name="灯片编号占位符 1"/>
          <p:cNvSpPr>
            <a:spLocks noGrp="1"/>
          </p:cNvSpPr>
          <p:nvPr>
            <p:ph type="sldNum" sz="quarter" idx="12"/>
          </p:nvPr>
        </p:nvSpPr>
        <p:spPr/>
        <p:txBody>
          <a:body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3EBA89C8-FC76-4A12-8CF2-BA872FF1F73B}" type="slidenum">
              <a:rPr kumimoji="0" lang="zh-CN" altLang="en-US" sz="1400" b="0" i="0" u="none" strike="noStrike" kern="1200" cap="none" spc="0" normalizeH="0" baseline="0" noProof="1" dirty="0">
                <a:ln>
                  <a:noFill/>
                </a:ln>
                <a:solidFill>
                  <a:srgbClr val="006DBB"/>
                </a:solidFill>
                <a:effectLst/>
                <a:uLnTx/>
                <a:uFillTx/>
                <a:latin typeface="+mn-lt"/>
                <a:ea typeface="+mn-ea"/>
                <a:cs typeface="+mn-cs"/>
              </a:rPr>
              <a:t>‹#›</a:t>
            </a:fld>
            <a:endParaRPr kumimoji="0" lang="zh-CN" altLang="en-US" sz="1400" b="0" i="0" u="none" strike="noStrike" kern="1200" cap="none" spc="0" normalizeH="0" baseline="0" noProof="1">
              <a:ln>
                <a:noFill/>
              </a:ln>
              <a:solidFill>
                <a:srgbClr val="006DBB"/>
              </a:solidFill>
              <a:effectLst/>
              <a:uLnTx/>
              <a:uFillTx/>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a:t>单击此处编辑母版文本样式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FCF85549-16F5-4B13-B975-DF59AA4D7CDC}"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封底">
    <p:bg>
      <p:bgPr>
        <a:solidFill>
          <a:schemeClr val="bg1"/>
        </a:solidFill>
        <a:effectLst/>
      </p:bgPr>
    </p:bg>
    <p:spTree>
      <p:nvGrpSpPr>
        <p:cNvPr id="1" name=""/>
        <p:cNvGrpSpPr/>
        <p:nvPr/>
      </p:nvGrpSpPr>
      <p:grpSpPr>
        <a:xfrm>
          <a:off x="0" y="0"/>
          <a:ext cx="0" cy="0"/>
          <a:chOff x="0" y="0"/>
          <a:chExt cx="0" cy="0"/>
        </a:xfrm>
      </p:grpSpPr>
      <p:pic>
        <p:nvPicPr>
          <p:cNvPr id="66566" name="Picture 2" descr="C:\Documents and Settings\Administrator\桌面\11\1-01.jpg"/>
          <p:cNvPicPr>
            <a:picLocks noChangeAspect="1"/>
          </p:cNvPicPr>
          <p:nvPr/>
        </p:nvPicPr>
        <p:blipFill>
          <a:blip r:embed="rId2"/>
          <a:stretch>
            <a:fillRect/>
          </a:stretch>
        </p:blipFill>
        <p:spPr>
          <a:xfrm>
            <a:off x="0" y="1588"/>
            <a:ext cx="12193588" cy="6856412"/>
          </a:xfrm>
          <a:prstGeom prst="rect">
            <a:avLst/>
          </a:prstGeom>
          <a:noFill/>
          <a:ln w="9525">
            <a:noFill/>
          </a:ln>
        </p:spPr>
      </p:pic>
      <p:pic>
        <p:nvPicPr>
          <p:cNvPr id="66567" name="Picture 2" descr="G:\minsheng logo.jpg"/>
          <p:cNvPicPr>
            <a:picLocks noChangeAspect="1"/>
          </p:cNvPicPr>
          <p:nvPr/>
        </p:nvPicPr>
        <p:blipFill>
          <a:blip r:embed="rId3"/>
          <a:srcRect l="7527" t="13910" r="29478" b="71834"/>
          <a:stretch>
            <a:fillRect/>
          </a:stretch>
        </p:blipFill>
        <p:spPr>
          <a:xfrm>
            <a:off x="9525000" y="6286500"/>
            <a:ext cx="2381250" cy="381000"/>
          </a:xfrm>
          <a:prstGeom prst="rect">
            <a:avLst/>
          </a:prstGeom>
          <a:noFill/>
          <a:ln w="9525">
            <a:noFill/>
          </a:ln>
        </p:spPr>
      </p:pic>
      <p:sp>
        <p:nvSpPr>
          <p:cNvPr id="2" name="标题 1"/>
          <p:cNvSpPr>
            <a:spLocks noGrp="1"/>
          </p:cNvSpPr>
          <p:nvPr>
            <p:ph type="ctrTitle"/>
          </p:nvPr>
        </p:nvSpPr>
        <p:spPr>
          <a:xfrm>
            <a:off x="1828800" y="1485191"/>
            <a:ext cx="5886461" cy="1101492"/>
          </a:xfrm>
          <a:prstGeom prst="rect">
            <a:avLst/>
          </a:prstGeom>
        </p:spPr>
        <p:txBody>
          <a:bodyPr>
            <a:normAutofit/>
          </a:bodyPr>
          <a:lstStyle>
            <a:lvl1pPr algn="l">
              <a:defRPr sz="5335">
                <a:solidFill>
                  <a:schemeClr val="bg1"/>
                </a:solidFill>
                <a:latin typeface="黑体" panose="02010609060101010101" pitchFamily="49" charset="-122"/>
                <a:ea typeface="黑体" panose="02010609060101010101" pitchFamily="49" charset="-122"/>
              </a:defRPr>
            </a:lvl1pPr>
          </a:lstStyle>
          <a:p>
            <a:pPr fontAlgn="base"/>
            <a:r>
              <a:rPr lang="zh-CN" altLang="en-US" sz="5335" strike="noStrike" noProof="1"/>
              <a:t>单击此处编辑母版标题样式</a:t>
            </a:r>
            <a:endParaRPr lang="zh-CN" altLang="en-US" strike="noStrike" noProof="1"/>
          </a:p>
        </p:txBody>
      </p:sp>
      <p:sp>
        <p:nvSpPr>
          <p:cNvPr id="11" name="灯片编号占位符 2"/>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C577FD9A-2934-4FF5-B5DE-3BD8108A6BB0}" type="slidenum">
              <a:rPr kumimoji="0" lang="zh-CN" altLang="en-US" b="0" i="0" strike="noStrike" kern="1200" cap="none" spc="0" normalizeH="0" baseline="0" noProof="1" dirty="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userDrawn="1">
  <p:cSld name="2_标题幻灯片">
    <p:bg>
      <p:bgPr>
        <a:solidFill>
          <a:schemeClr val="bg1"/>
        </a:solidFill>
        <a:effectLst/>
      </p:bgPr>
    </p:bg>
    <p:spTree>
      <p:nvGrpSpPr>
        <p:cNvPr id="1" name=""/>
        <p:cNvGrpSpPr/>
        <p:nvPr/>
      </p:nvGrpSpPr>
      <p:grpSpPr>
        <a:xfrm>
          <a:off x="0" y="0"/>
          <a:ext cx="0" cy="0"/>
          <a:chOff x="0" y="0"/>
          <a:chExt cx="0" cy="0"/>
        </a:xfrm>
      </p:grpSpPr>
      <p:pic>
        <p:nvPicPr>
          <p:cNvPr id="67590" name="Picture 2" descr="C:\Documents and Settings\Administrator\桌面\11\1-01.jpg"/>
          <p:cNvPicPr>
            <a:picLocks noChangeAspect="1"/>
          </p:cNvPicPr>
          <p:nvPr userDrawn="1"/>
        </p:nvPicPr>
        <p:blipFill>
          <a:blip r:embed="rId2"/>
          <a:stretch>
            <a:fillRect/>
          </a:stretch>
        </p:blipFill>
        <p:spPr>
          <a:xfrm>
            <a:off x="-1587" y="0"/>
            <a:ext cx="12195175" cy="6858000"/>
          </a:xfrm>
          <a:prstGeom prst="rect">
            <a:avLst/>
          </a:prstGeom>
          <a:solidFill>
            <a:srgbClr val="80A933"/>
          </a:solidFill>
          <a:ln w="9525">
            <a:noFill/>
          </a:ln>
        </p:spPr>
      </p:pic>
      <p:sp>
        <p:nvSpPr>
          <p:cNvPr id="2" name="标题 1"/>
          <p:cNvSpPr>
            <a:spLocks noGrp="1"/>
          </p:cNvSpPr>
          <p:nvPr>
            <p:ph type="ctrTitle"/>
          </p:nvPr>
        </p:nvSpPr>
        <p:spPr>
          <a:xfrm>
            <a:off x="1013387" y="1261653"/>
            <a:ext cx="10363200" cy="912769"/>
          </a:xfrm>
          <a:prstGeom prst="rect">
            <a:avLst/>
          </a:prstGeom>
        </p:spPr>
        <p:txBody>
          <a:bodyPr>
            <a:noAutofit/>
          </a:bodyPr>
          <a:lstStyle>
            <a:lvl1pPr>
              <a:defRPr sz="400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007435" y="2137581"/>
            <a:ext cx="8534400" cy="743275"/>
          </a:xfrm>
          <a:prstGeom prst="rect">
            <a:avLst/>
          </a:prstGeom>
        </p:spPr>
        <p:txBody>
          <a:bodyPr vert="horz" lIns="91440" tIns="45720" rIns="91440" bIns="45720" rtlCol="0" anchor="ctr">
            <a:noAutofit/>
          </a:bodyPr>
          <a:lstStyle>
            <a:lvl1pPr>
              <a:defRPr lang="zh-CN" altLang="en-US" sz="2800" b="1" dirty="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lvl="0" fontAlgn="base"/>
            <a:r>
              <a:rPr lang="zh-CN" altLang="en-US" strike="noStrike" noProof="1"/>
              <a:t>单击此处编辑母版副标题样式</a:t>
            </a:r>
          </a:p>
        </p:txBody>
      </p:sp>
      <p:sp>
        <p:nvSpPr>
          <p:cNvPr id="22" name="文本占位符 21"/>
          <p:cNvSpPr>
            <a:spLocks noGrp="1"/>
          </p:cNvSpPr>
          <p:nvPr>
            <p:ph type="body" sz="quarter" idx="10"/>
          </p:nvPr>
        </p:nvSpPr>
        <p:spPr>
          <a:xfrm>
            <a:off x="1036409" y="3042755"/>
            <a:ext cx="9188449" cy="436203"/>
          </a:xfrm>
          <a:prstGeom prst="rect">
            <a:avLst/>
          </a:prstGeom>
        </p:spPr>
        <p:txBody>
          <a:bodyPr vert="horz" lIns="91440" tIns="45720" rIns="91440" bIns="45720" rtlCol="0" anchor="ctr">
            <a:noAutofit/>
          </a:bodyPr>
          <a:lstStyle>
            <a:lvl1pPr>
              <a:defRPr lang="zh-CN" altLang="en-US" sz="2000" b="1" smtClean="0">
                <a:solidFill>
                  <a:schemeClr val="bg1"/>
                </a:solidFill>
                <a:latin typeface="Arial" panose="020B0604020202020204" pitchFamily="34" charset="0"/>
                <a:ea typeface="黑体" panose="02010609060101010101" pitchFamily="49" charset="-122"/>
                <a:cs typeface="Arial" panose="020B0604020202020204" pitchFamily="34" charset="0"/>
              </a:defRPr>
            </a:lvl1pPr>
            <a:lvl2pPr>
              <a:defRPr lang="zh-CN" altLang="en-US" smtClean="0"/>
            </a:lvl2pPr>
            <a:lvl3pPr>
              <a:defRPr lang="zh-CN" altLang="en-US" smtClean="0"/>
            </a:lvl3pPr>
            <a:lvl4pPr>
              <a:defRPr lang="zh-CN" altLang="en-US" smtClean="0"/>
            </a:lvl4pPr>
            <a:lvl5pPr>
              <a:defRPr lang="zh-CN" altLang="en-US"/>
            </a:lvl5pPr>
          </a:lstStyle>
          <a:p>
            <a:pPr lvl="0" fontAlgn="base"/>
            <a:r>
              <a:rPr lang="zh-CN" altLang="en-US" strike="noStrike" noProof="1"/>
              <a:t>单击此处编辑母版文本样式</a:t>
            </a:r>
          </a:p>
        </p:txBody>
      </p:sp>
      <p:sp>
        <p:nvSpPr>
          <p:cNvPr id="10"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C67F3C81-CE2A-4129-9E38-E2E123B8196C}" type="slidenum">
              <a:rPr kumimoji="0" lang="zh-CN" altLang="en-US" b="0" i="0" strike="noStrike" kern="1200" cap="none" spc="0" normalizeH="0" baseline="0" noProof="1" dirty="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9" name="日期占位符 1"/>
          <p:cNvSpPr>
            <a:spLocks noGrp="1"/>
          </p:cNvSpPr>
          <p:nvPr>
            <p:ph type="dt" sz="half" idx="2"/>
          </p:nvPr>
        </p:nvSpPr>
        <p:spPr>
          <a:xfrm>
            <a:off x="838200" y="6356350"/>
            <a:ext cx="2743200" cy="365125"/>
          </a:xfrm>
        </p:spPr>
        <p:txBody>
          <a:bodyPr/>
          <a:lstStyle>
            <a:lvl1pPr fontAlgn="auto">
              <a:defRPr noProof="1"/>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10" name="页脚占位符 2"/>
          <p:cNvSpPr>
            <a:spLocks noGrp="1"/>
          </p:cNvSpPr>
          <p:nvPr>
            <p:ph type="ftr" sz="quarter" idx="3"/>
          </p:nvPr>
        </p:nvSpPr>
        <p:spPr>
          <a:xfrm>
            <a:off x="4038600" y="6356350"/>
            <a:ext cx="4114800" cy="365125"/>
          </a:xfrm>
        </p:spPr>
        <p:txBody>
          <a:bodyPr/>
          <a:lstStyle>
            <a:lvl1pPr fontAlgn="auto">
              <a:defRPr noProof="1"/>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11"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640B1219-5B16-4F1B-80FE-71012899F655}" type="slidenum">
              <a:rPr kumimoji="0" lang="en-US" altLang="en-US" b="0" i="0" strike="noStrike" kern="1200" cap="none" spc="0" normalizeH="0" baseline="0" noProof="1" dirty="0">
                <a:latin typeface="+mn-lt"/>
                <a:ea typeface="+mn-ea"/>
                <a:cs typeface="+mn-cs"/>
              </a:rPr>
              <a:t>‹#›</a:t>
            </a:fld>
            <a:endParaRPr kumimoji="0" lang="en-US" altLang="en-US" b="0" i="0" strike="noStrike" kern="1200" cap="none" spc="0" normalizeH="0" baseline="0" noProof="1">
              <a:latin typeface="+mn-lt"/>
              <a:ea typeface="+mn-ea"/>
              <a:cs typeface="+mn-cs"/>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 preserve="1">
  <p:cSld name="间隔页">
    <p:spTree>
      <p:nvGrpSpPr>
        <p:cNvPr id="1" name=""/>
        <p:cNvGrpSpPr/>
        <p:nvPr/>
      </p:nvGrpSpPr>
      <p:grpSpPr>
        <a:xfrm>
          <a:off x="0" y="0"/>
          <a:ext cx="0" cy="0"/>
          <a:chOff x="0" y="0"/>
          <a:chExt cx="0" cy="0"/>
        </a:xfrm>
      </p:grpSpPr>
      <p:pic>
        <p:nvPicPr>
          <p:cNvPr id="69646" name="Picture 2"/>
          <p:cNvPicPr>
            <a:picLocks noChangeAspect="1"/>
          </p:cNvPicPr>
          <p:nvPr/>
        </p:nvPicPr>
        <p:blipFill>
          <a:blip r:embed="rId2"/>
          <a:stretch>
            <a:fillRect/>
          </a:stretch>
        </p:blipFill>
        <p:spPr>
          <a:xfrm>
            <a:off x="-7937" y="0"/>
            <a:ext cx="12199937" cy="6869113"/>
          </a:xfrm>
          <a:prstGeom prst="rect">
            <a:avLst/>
          </a:prstGeom>
          <a:noFill/>
          <a:ln w="9525">
            <a:noFill/>
          </a:ln>
        </p:spPr>
      </p:pic>
      <p:sp>
        <p:nvSpPr>
          <p:cNvPr id="19" name="副标题 2"/>
          <p:cNvSpPr txBox="1"/>
          <p:nvPr/>
        </p:nvSpPr>
        <p:spPr>
          <a:xfrm>
            <a:off x="8524875" y="4989513"/>
            <a:ext cx="2416175" cy="234950"/>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lang="zh-CN" altLang="en-US" sz="2800" b="1" kern="1200" dirty="0">
                <a:solidFill>
                  <a:schemeClr val="tx1"/>
                </a:solidFill>
                <a:latin typeface="华文细黑" panose="02010600040101010101" pitchFamily="2" charset="-122"/>
                <a:ea typeface="华文细黑" panose="02010600040101010101" pitchFamily="2" charset="-122"/>
                <a:cs typeface="+mj-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ctr" defTabSz="914400" rtl="0" eaLnBrk="1" fontAlgn="auto" latinLnBrk="0" hangingPunct="1">
              <a:lnSpc>
                <a:spcPct val="100000"/>
              </a:lnSpc>
              <a:spcBef>
                <a:spcPct val="0"/>
              </a:spcBef>
              <a:spcAft>
                <a:spcPts val="0"/>
              </a:spcAft>
              <a:buClrTx/>
              <a:buSzTx/>
              <a:buFont typeface="Arial" panose="020B0604020202020204" pitchFamily="34" charset="0"/>
              <a:buNone/>
              <a:defRPr/>
            </a:pPr>
            <a:r>
              <a:rPr kumimoji="0" lang="zh-CN" altLang="en-US" sz="1600"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rPr>
              <a:t>担当    专业    服务</a:t>
            </a:r>
          </a:p>
        </p:txBody>
      </p:sp>
      <p:sp>
        <p:nvSpPr>
          <p:cNvPr id="2" name="标题 1"/>
          <p:cNvSpPr>
            <a:spLocks noGrp="1"/>
          </p:cNvSpPr>
          <p:nvPr>
            <p:ph type="ctrTitle"/>
          </p:nvPr>
        </p:nvSpPr>
        <p:spPr>
          <a:xfrm>
            <a:off x="1171166" y="1142984"/>
            <a:ext cx="1963775" cy="1443699"/>
          </a:xfrm>
          <a:prstGeom prst="rect">
            <a:avLst/>
          </a:prstGeom>
        </p:spPr>
        <p:txBody>
          <a:bodyPr>
            <a:noAutofit/>
          </a:bodyPr>
          <a:lstStyle>
            <a:lvl1pPr algn="l">
              <a:defRPr sz="10665" b="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z="10665" strike="noStrike" noProof="1"/>
              <a:t>单击此处编辑母版标题样式</a:t>
            </a:r>
            <a:endParaRPr lang="zh-CN" altLang="en-US" strike="noStrike" noProof="1"/>
          </a:p>
        </p:txBody>
      </p:sp>
      <p:sp>
        <p:nvSpPr>
          <p:cNvPr id="3" name="副标题 2"/>
          <p:cNvSpPr>
            <a:spLocks noGrp="1"/>
          </p:cNvSpPr>
          <p:nvPr>
            <p:ph type="subTitle" idx="1"/>
          </p:nvPr>
        </p:nvSpPr>
        <p:spPr>
          <a:xfrm>
            <a:off x="3143230" y="2109139"/>
            <a:ext cx="7913676" cy="653107"/>
          </a:xfrm>
          <a:prstGeom prst="rect">
            <a:avLst/>
          </a:prstGeom>
        </p:spPr>
        <p:txBody>
          <a:bodyPr>
            <a:noAutofit/>
          </a:bodyPr>
          <a:lstStyle>
            <a:lvl1pPr marL="0" indent="0" algn="l">
              <a:buNone/>
              <a:defRPr sz="2665" b="1">
                <a:solidFill>
                  <a:schemeClr val="bg1"/>
                </a:solidFill>
                <a:latin typeface="黑体" panose="02010609060101010101" pitchFamily="49" charset="-122"/>
                <a:ea typeface="黑体" panose="02010609060101010101" pitchFamily="49" charset="-122"/>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665" strike="noStrike" noProof="1"/>
              <a:t>单击此处编辑母版副标题样式</a:t>
            </a:r>
            <a:endParaRPr lang="zh-CN" altLang="en-US" strike="noStrike" noProof="1"/>
          </a:p>
        </p:txBody>
      </p:sp>
      <p:sp>
        <p:nvSpPr>
          <p:cNvPr id="4" name="灯片编号占位符 3"/>
          <p:cNvSpPr>
            <a:spLocks noGrp="1"/>
          </p:cNvSpPr>
          <p:nvPr>
            <p:ph type="sldNum" sz="quarter" idx="10"/>
          </p:nvPr>
        </p:nvSpPr>
        <p:spPr>
          <a:xfrm>
            <a:off x="9232900" y="6586538"/>
            <a:ext cx="2844800" cy="250825"/>
          </a:xfrm>
          <a:prstGeom prst="rect">
            <a:avLst/>
          </a:prstGeom>
        </p:spPr>
        <p:txBody>
          <a:bodyPr anchor="ctr"/>
          <a:lstStyle/>
          <a:p>
            <a:pPr marL="0" marR="0" indent="0" defTabSz="914400" rtl="0" eaLnBrk="1" fontAlgn="auto" latinLnBrk="0" hangingPunct="1">
              <a:lnSpc>
                <a:spcPct val="100000"/>
              </a:lnSpc>
              <a:spcBef>
                <a:spcPts val="0"/>
              </a:spcBef>
              <a:spcAft>
                <a:spcPts val="0"/>
              </a:spcAft>
              <a:buClrTx/>
              <a:buSzTx/>
              <a:buFontTx/>
              <a:buNone/>
              <a:defRPr/>
            </a:pPr>
            <a:fld id="{76A5C077-CD5E-4BED-A3AA-82686853085F}" type="slidenum">
              <a:rPr kumimoji="0" lang="en-US" altLang="zh-CN" sz="1800" i="0" strike="noStrike" kern="1200" cap="none" spc="0" normalizeH="0" baseline="0" noProof="0" smtClean="0">
                <a:solidFill>
                  <a:prstClr val="white"/>
                </a:solidFill>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0" dirty="0">
              <a:solidFill>
                <a:prstClr val="white"/>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 preserve="1">
  <p:cSld name="目录">
    <p:spTree>
      <p:nvGrpSpPr>
        <p:cNvPr id="1" name=""/>
        <p:cNvGrpSpPr/>
        <p:nvPr/>
      </p:nvGrpSpPr>
      <p:grpSpPr>
        <a:xfrm>
          <a:off x="0" y="0"/>
          <a:ext cx="0" cy="0"/>
          <a:chOff x="0" y="0"/>
          <a:chExt cx="0" cy="0"/>
        </a:xfrm>
      </p:grpSpPr>
      <p:pic>
        <p:nvPicPr>
          <p:cNvPr id="70670" name="Picture 2"/>
          <p:cNvPicPr>
            <a:picLocks noChangeAspect="1"/>
          </p:cNvPicPr>
          <p:nvPr/>
        </p:nvPicPr>
        <p:blipFill>
          <a:blip r:embed="rId2"/>
          <a:stretch>
            <a:fillRect/>
          </a:stretch>
        </p:blipFill>
        <p:spPr>
          <a:xfrm>
            <a:off x="0" y="0"/>
            <a:ext cx="12199938" cy="6869113"/>
          </a:xfrm>
          <a:prstGeom prst="rect">
            <a:avLst/>
          </a:prstGeom>
          <a:noFill/>
          <a:ln w="9525">
            <a:noFill/>
          </a:ln>
        </p:spPr>
      </p:pic>
      <p:sp>
        <p:nvSpPr>
          <p:cNvPr id="19" name="矩形 18"/>
          <p:cNvSpPr/>
          <p:nvPr/>
        </p:nvSpPr>
        <p:spPr>
          <a:xfrm>
            <a:off x="8604250" y="5659438"/>
            <a:ext cx="3484563" cy="828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20" name="副标题 2"/>
          <p:cNvSpPr txBox="1"/>
          <p:nvPr/>
        </p:nvSpPr>
        <p:spPr>
          <a:xfrm>
            <a:off x="8232775" y="5002213"/>
            <a:ext cx="2609850" cy="233363"/>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lang="zh-CN" altLang="en-US" sz="2800" b="1" kern="1200" dirty="0">
                <a:solidFill>
                  <a:schemeClr val="tx1"/>
                </a:solidFill>
                <a:latin typeface="华文细黑" panose="02010600040101010101" pitchFamily="2" charset="-122"/>
                <a:ea typeface="华文细黑" panose="02010600040101010101" pitchFamily="2" charset="-122"/>
                <a:cs typeface="+mj-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ctr" defTabSz="914400" rtl="0" eaLnBrk="1" fontAlgn="auto" latinLnBrk="0" hangingPunct="1">
              <a:lnSpc>
                <a:spcPct val="100000"/>
              </a:lnSpc>
              <a:spcBef>
                <a:spcPct val="0"/>
              </a:spcBef>
              <a:spcAft>
                <a:spcPts val="0"/>
              </a:spcAft>
              <a:buClrTx/>
              <a:buSzTx/>
              <a:buFont typeface="Arial" panose="020B0604020202020204" pitchFamily="34" charset="0"/>
              <a:buNone/>
              <a:defRPr/>
            </a:pPr>
            <a:r>
              <a:rPr kumimoji="0" lang="zh-CN" altLang="en-US" sz="1600" b="0" i="0" u="none" strike="noStrike" kern="1200" cap="none" spc="0" normalizeH="0" baseline="0" noProof="0" dirty="0">
                <a:ln>
                  <a:noFill/>
                </a:ln>
                <a:solidFill>
                  <a:srgbClr val="0070C0"/>
                </a:solidFill>
                <a:effectLst/>
                <a:uLnTx/>
                <a:uFillTx/>
                <a:latin typeface="微软雅黑" panose="020B0503020204020204" pitchFamily="34" charset="-122"/>
                <a:ea typeface="微软雅黑" panose="020B0503020204020204" pitchFamily="34" charset="-122"/>
                <a:cs typeface="Arial" panose="020B0604020202020204" pitchFamily="34" charset="0"/>
              </a:rPr>
              <a:t>担当     专业     服务</a:t>
            </a:r>
          </a:p>
        </p:txBody>
      </p:sp>
      <p:sp>
        <p:nvSpPr>
          <p:cNvPr id="2" name="标题 1"/>
          <p:cNvSpPr>
            <a:spLocks noGrp="1"/>
          </p:cNvSpPr>
          <p:nvPr>
            <p:ph type="ctrTitle"/>
          </p:nvPr>
        </p:nvSpPr>
        <p:spPr>
          <a:xfrm>
            <a:off x="1171165" y="1096430"/>
            <a:ext cx="10363200" cy="1470025"/>
          </a:xfrm>
          <a:prstGeom prst="rect">
            <a:avLst/>
          </a:prstGeom>
        </p:spPr>
        <p:txBody>
          <a:bodyPr>
            <a:normAutofit/>
          </a:bodyPr>
          <a:lstStyle>
            <a:lvl1pPr algn="l">
              <a:defRPr sz="3200" b="1">
                <a:solidFill>
                  <a:srgbClr val="0070C0"/>
                </a:solidFill>
                <a:latin typeface="微软雅黑" panose="020B0503020204020204" pitchFamily="34" charset="-122"/>
                <a:ea typeface="微软雅黑" panose="020B0503020204020204" pitchFamily="34" charset="-122"/>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71166" y="2571744"/>
            <a:ext cx="9801873" cy="2332571"/>
          </a:xfrm>
          <a:prstGeom prst="rect">
            <a:avLst/>
          </a:prstGeom>
        </p:spPr>
        <p:txBody>
          <a:bodyPr>
            <a:normAutofit/>
          </a:bodyPr>
          <a:lstStyle>
            <a:lvl1pPr marL="457200" indent="-457200" algn="l">
              <a:lnSpc>
                <a:spcPct val="150000"/>
              </a:lnSpc>
              <a:buClr>
                <a:srgbClr val="006DBB"/>
              </a:buClr>
              <a:buFont typeface="+mj-lt"/>
              <a:buAutoNum type="arabicPeriod"/>
              <a:defRPr sz="2135">
                <a:solidFill>
                  <a:srgbClr val="0070C0"/>
                </a:solidFill>
                <a:latin typeface="黑体" panose="02010609060101010101" pitchFamily="49" charset="-122"/>
                <a:ea typeface="黑体" panose="02010609060101010101" pitchFamily="49" charset="-122"/>
                <a:cs typeface="Arial" panose="020B0604020202020204" pitchFamily="34" charset="0"/>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6780" indent="0" algn="ctr">
              <a:buNone/>
              <a:defRPr>
                <a:solidFill>
                  <a:schemeClr val="tx1">
                    <a:tint val="75000"/>
                  </a:schemeClr>
                </a:solidFill>
              </a:defRPr>
            </a:lvl5pPr>
            <a:lvl6pPr marL="2720975" indent="0" algn="ctr">
              <a:buNone/>
              <a:defRPr>
                <a:solidFill>
                  <a:schemeClr val="tx1">
                    <a:tint val="75000"/>
                  </a:schemeClr>
                </a:solidFill>
              </a:defRPr>
            </a:lvl6pPr>
            <a:lvl7pPr marL="3265170" indent="0" algn="ctr">
              <a:buNone/>
              <a:defRPr>
                <a:solidFill>
                  <a:schemeClr val="tx1">
                    <a:tint val="75000"/>
                  </a:schemeClr>
                </a:solidFill>
              </a:defRPr>
            </a:lvl7pPr>
            <a:lvl8pPr marL="3809365" indent="0" algn="ctr">
              <a:buNone/>
              <a:defRPr>
                <a:solidFill>
                  <a:schemeClr val="tx1">
                    <a:tint val="75000"/>
                  </a:schemeClr>
                </a:solidFill>
              </a:defRPr>
            </a:lvl8pPr>
            <a:lvl9pPr marL="4353560" indent="0" algn="ctr">
              <a:buNone/>
              <a:defRPr>
                <a:solidFill>
                  <a:schemeClr val="tx1">
                    <a:tint val="75000"/>
                  </a:schemeClr>
                </a:solidFill>
              </a:defRPr>
            </a:lvl9pPr>
          </a:lstStyle>
          <a:p>
            <a:pPr fontAlgn="base"/>
            <a:r>
              <a:rPr lang="zh-CN" altLang="en-US" sz="2135" strike="noStrike" noProof="1"/>
              <a:t>单击此处编辑母版副标题样式</a:t>
            </a:r>
            <a:endParaRPr lang="en-US" altLang="zh-CN" strike="noStrike" noProof="1"/>
          </a:p>
        </p:txBody>
      </p:sp>
      <p:sp>
        <p:nvSpPr>
          <p:cNvPr id="4" name="灯片编号占位符 3"/>
          <p:cNvSpPr>
            <a:spLocks noGrp="1"/>
          </p:cNvSpPr>
          <p:nvPr>
            <p:ph type="sldNum" sz="quarter" idx="10"/>
          </p:nvPr>
        </p:nvSpPr>
        <p:spPr>
          <a:xfrm>
            <a:off x="9232900" y="6586538"/>
            <a:ext cx="2844800" cy="250825"/>
          </a:xfrm>
          <a:prstGeom prst="rect">
            <a:avLst/>
          </a:prstGeom>
        </p:spPr>
        <p:txBody>
          <a:bodyPr anchor="ctr"/>
          <a:lstStyle/>
          <a:p>
            <a:pPr marL="0" marR="0" indent="0" defTabSz="914400" rtl="0" eaLnBrk="1" fontAlgn="auto" latinLnBrk="0" hangingPunct="1">
              <a:lnSpc>
                <a:spcPct val="100000"/>
              </a:lnSpc>
              <a:spcBef>
                <a:spcPts val="0"/>
              </a:spcBef>
              <a:spcAft>
                <a:spcPts val="0"/>
              </a:spcAft>
              <a:buClrTx/>
              <a:buSzTx/>
              <a:buFontTx/>
              <a:buNone/>
              <a:defRPr/>
            </a:pPr>
            <a:fld id="{76A5C077-CD5E-4BED-A3AA-82686853085F}" type="slidenum">
              <a:rPr kumimoji="0" lang="en-US" altLang="zh-CN" sz="1800" i="0" strike="noStrike" kern="1200" cap="none" spc="0" normalizeH="0" baseline="0" noProof="0" smtClean="0">
                <a:solidFill>
                  <a:prstClr val="white"/>
                </a:solidFill>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0" dirty="0">
              <a:solidFill>
                <a:prstClr val="white"/>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15" name="灯片编号占位符 5"/>
          <p:cNvSpPr>
            <a:spLocks noGrp="1"/>
          </p:cNvSpPr>
          <p:nvPr>
            <p:ph type="sldNum" sz="quarter" idx="4"/>
          </p:nvPr>
        </p:nvSpPr>
        <p:spPr>
          <a:xfrm>
            <a:off x="9232900" y="6586538"/>
            <a:ext cx="2844800" cy="250825"/>
          </a:xfrm>
          <a:prstGeom prst="rect">
            <a:avLst/>
          </a:prstGeom>
        </p:spPr>
        <p:txBody>
          <a:bodyPr anchor="ctr"/>
          <a:lstStyle>
            <a:lvl1pPr algn="r">
              <a:defRPr b="1">
                <a:solidFill>
                  <a:schemeClr val="bg1"/>
                </a:solidFill>
                <a:latin typeface="微软雅黑" panose="020B0503020204020204" pitchFamily="34" charset="-122"/>
                <a:ea typeface="微软雅黑" panose="020B0503020204020204" pitchFamily="34" charset="-122"/>
                <a:cs typeface="Arial" panose="020B0604020202020204" pitchFamily="34" charset="0"/>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76A5C077-CD5E-4BED-A3AA-82686853085F}" type="slidenum">
              <a:rPr kumimoji="0" lang="en-US" altLang="zh-CN" sz="1800" i="0" strike="noStrike" kern="1200" cap="none" spc="0" normalizeH="0" baseline="0" noProof="0" smtClean="0">
                <a:solidFill>
                  <a:prstClr val="white"/>
                </a:solidFill>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0" dirty="0">
              <a:solidFill>
                <a:prstClr val="white"/>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pic>
        <p:nvPicPr>
          <p:cNvPr id="72718" name="Picture 2" descr="C:\Documents and Settings\Administrator\桌面\11\1-01.jpg"/>
          <p:cNvPicPr>
            <a:picLocks noChangeAspect="1"/>
          </p:cNvPicPr>
          <p:nvPr userDrawn="1"/>
        </p:nvPicPr>
        <p:blipFill>
          <a:blip r:embed="rId2"/>
          <a:srcRect r="16" b="10537"/>
          <a:stretch>
            <a:fillRect/>
          </a:stretch>
        </p:blipFill>
        <p:spPr>
          <a:xfrm>
            <a:off x="-1270" y="0"/>
            <a:ext cx="12193270" cy="6135370"/>
          </a:xfrm>
          <a:prstGeom prst="rect">
            <a:avLst/>
          </a:prstGeom>
          <a:solidFill>
            <a:srgbClr val="80A933"/>
          </a:solidFill>
          <a:ln w="9525">
            <a:noFill/>
          </a:ln>
        </p:spPr>
      </p:pic>
      <p:sp>
        <p:nvSpPr>
          <p:cNvPr id="19" name="副标题 2"/>
          <p:cNvSpPr txBox="1"/>
          <p:nvPr/>
        </p:nvSpPr>
        <p:spPr>
          <a:xfrm>
            <a:off x="8421688" y="4989513"/>
            <a:ext cx="2417763" cy="234950"/>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lang="zh-CN" altLang="en-US" sz="2800" b="1" kern="1200" dirty="0">
                <a:solidFill>
                  <a:schemeClr val="tx1"/>
                </a:solidFill>
                <a:latin typeface="华文细黑" panose="02010600040101010101" pitchFamily="2" charset="-122"/>
                <a:ea typeface="华文细黑" panose="02010600040101010101" pitchFamily="2" charset="-122"/>
                <a:cs typeface="+mj-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ctr" defTabSz="914400" rtl="0" eaLnBrk="1" fontAlgn="auto" latinLnBrk="0" hangingPunct="1">
              <a:lnSpc>
                <a:spcPct val="100000"/>
              </a:lnSpc>
              <a:spcBef>
                <a:spcPct val="0"/>
              </a:spcBef>
              <a:spcAft>
                <a:spcPts val="0"/>
              </a:spcAft>
              <a:buClrTx/>
              <a:buSzTx/>
              <a:buFont typeface="Arial" panose="020B0604020202020204" pitchFamily="34" charset="0"/>
              <a:buNone/>
              <a:defRPr/>
            </a:pPr>
            <a:r>
              <a:rPr kumimoji="0" lang="zh-CN" altLang="en-US" sz="1600"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rPr>
              <a:t>担当     专业     服务</a:t>
            </a:r>
          </a:p>
        </p:txBody>
      </p:sp>
      <p:sp>
        <p:nvSpPr>
          <p:cNvPr id="2" name="标题 1"/>
          <p:cNvSpPr>
            <a:spLocks noGrp="1"/>
          </p:cNvSpPr>
          <p:nvPr>
            <p:ph type="ctrTitle"/>
          </p:nvPr>
        </p:nvSpPr>
        <p:spPr>
          <a:xfrm>
            <a:off x="1013387" y="1261653"/>
            <a:ext cx="10363200" cy="912769"/>
          </a:xfrm>
          <a:prstGeom prst="rect">
            <a:avLst/>
          </a:prstGeom>
        </p:spPr>
        <p:txBody>
          <a:bodyPr>
            <a:noAutofit/>
          </a:bodyPr>
          <a:lstStyle>
            <a:lvl1pPr>
              <a:defRPr sz="400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007435" y="2137581"/>
            <a:ext cx="8534400" cy="743275"/>
          </a:xfrm>
          <a:prstGeom prst="rect">
            <a:avLst/>
          </a:prstGeom>
        </p:spPr>
        <p:txBody>
          <a:bodyPr vert="horz" lIns="91440" tIns="45720" rIns="91440" bIns="45720" rtlCol="0" anchor="ctr">
            <a:noAutofit/>
          </a:bodyPr>
          <a:lstStyle>
            <a:lvl1pPr>
              <a:defRPr lang="zh-CN" altLang="en-US" sz="2800" b="1" dirty="0">
                <a:solidFill>
                  <a:schemeClr val="bg1"/>
                </a:solidFill>
                <a:latin typeface="Arial" panose="020B0604020202020204" pitchFamily="34" charset="0"/>
                <a:ea typeface="黑体" panose="02010609060101010101" pitchFamily="49" charset="-122"/>
                <a:cs typeface="Arial" panose="020B0604020202020204" pitchFamily="34" charset="0"/>
              </a:defRPr>
            </a:lvl1pPr>
          </a:lstStyle>
          <a:p>
            <a:pPr lvl="0" fontAlgn="base"/>
            <a:r>
              <a:rPr lang="zh-CN" altLang="en-US" strike="noStrike" noProof="1"/>
              <a:t>单击此处编辑母版副标题样式</a:t>
            </a:r>
          </a:p>
        </p:txBody>
      </p:sp>
      <p:sp>
        <p:nvSpPr>
          <p:cNvPr id="22" name="文本占位符 21"/>
          <p:cNvSpPr>
            <a:spLocks noGrp="1"/>
          </p:cNvSpPr>
          <p:nvPr>
            <p:ph type="body" sz="quarter" idx="10"/>
          </p:nvPr>
        </p:nvSpPr>
        <p:spPr>
          <a:xfrm>
            <a:off x="1036409" y="3042755"/>
            <a:ext cx="9188449" cy="436203"/>
          </a:xfrm>
          <a:prstGeom prst="rect">
            <a:avLst/>
          </a:prstGeom>
        </p:spPr>
        <p:txBody>
          <a:bodyPr vert="horz" lIns="91440" tIns="45720" rIns="91440" bIns="45720" rtlCol="0" anchor="ctr">
            <a:noAutofit/>
          </a:bodyPr>
          <a:lstStyle>
            <a:lvl1pPr>
              <a:defRPr lang="zh-CN" altLang="en-US" sz="2000" b="1" smtClean="0">
                <a:solidFill>
                  <a:schemeClr val="bg1"/>
                </a:solidFill>
                <a:latin typeface="Arial" panose="020B0604020202020204" pitchFamily="34" charset="0"/>
                <a:ea typeface="黑体" panose="02010609060101010101" pitchFamily="49" charset="-122"/>
                <a:cs typeface="Arial" panose="020B0604020202020204" pitchFamily="34" charset="0"/>
              </a:defRPr>
            </a:lvl1pPr>
            <a:lvl2pPr>
              <a:defRPr lang="zh-CN" altLang="en-US" smtClean="0"/>
            </a:lvl2pPr>
            <a:lvl3pPr>
              <a:defRPr lang="zh-CN" altLang="en-US" smtClean="0"/>
            </a:lvl3pPr>
            <a:lvl4pPr>
              <a:defRPr lang="zh-CN" altLang="en-US" smtClean="0"/>
            </a:lvl4pPr>
            <a:lvl5pPr>
              <a:defRPr lang="zh-CN" altLang="en-US"/>
            </a:lvl5pPr>
          </a:lstStyle>
          <a:p>
            <a:pPr lvl="0" fontAlgn="base"/>
            <a:r>
              <a:rPr lang="zh-CN" altLang="en-US" strike="noStrike" noProof="1"/>
              <a:t>单击此处编辑母版文本样式</a:t>
            </a:r>
          </a:p>
        </p:txBody>
      </p:sp>
      <p:sp>
        <p:nvSpPr>
          <p:cNvPr id="4" name="灯片编号占位符 3"/>
          <p:cNvSpPr>
            <a:spLocks noGrp="1"/>
          </p:cNvSpPr>
          <p:nvPr>
            <p:ph type="sldNum" sz="quarter" idx="11"/>
          </p:nvPr>
        </p:nvSpPr>
        <p:spPr>
          <a:xfrm>
            <a:off x="9232900" y="6586538"/>
            <a:ext cx="2844800" cy="250825"/>
          </a:xfrm>
          <a:prstGeom prst="rect">
            <a:avLst/>
          </a:prstGeom>
        </p:spPr>
        <p:txBody>
          <a:bodyPr anchor="ctr"/>
          <a:lstStyle/>
          <a:p>
            <a:pPr marL="0" marR="0" indent="0" defTabSz="914400" rtl="0" eaLnBrk="1" fontAlgn="auto" latinLnBrk="0" hangingPunct="1">
              <a:lnSpc>
                <a:spcPct val="100000"/>
              </a:lnSpc>
              <a:spcBef>
                <a:spcPts val="0"/>
              </a:spcBef>
              <a:spcAft>
                <a:spcPts val="0"/>
              </a:spcAft>
              <a:buClrTx/>
              <a:buSzTx/>
              <a:buFontTx/>
              <a:buNone/>
              <a:defRPr/>
            </a:pPr>
            <a:fld id="{76A5C077-CD5E-4BED-A3AA-82686853085F}" type="slidenum">
              <a:rPr kumimoji="0" lang="en-US" altLang="zh-CN" sz="1800" i="0" strike="noStrike" kern="1200" cap="none" spc="0" normalizeH="0" baseline="0" noProof="0" smtClean="0">
                <a:solidFill>
                  <a:prstClr val="white"/>
                </a:solidFill>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0" dirty="0">
              <a:solidFill>
                <a:prstClr val="white"/>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212776" y="-219502"/>
            <a:ext cx="11740885" cy="864096"/>
          </a:xfrm>
          <a:prstGeom prst="rect">
            <a:avLst/>
          </a:prstGeom>
        </p:spPr>
        <p:txBody>
          <a:bodyPr anchor="b">
            <a:noAutofit/>
          </a:bodyPr>
          <a:lstStyle>
            <a:lvl1pPr algn="l">
              <a:defRPr lang="zh-CN" altLang="en-US" sz="3200" b="1" kern="1200" dirty="0">
                <a:solidFill>
                  <a:srgbClr val="0070C0"/>
                </a:solidFill>
                <a:latin typeface="微软雅黑" panose="020B0503020204020204" pitchFamily="34" charset="-122"/>
                <a:ea typeface="微软雅黑" panose="020B0503020204020204" pitchFamily="34" charset="-122"/>
                <a:cs typeface="+mj-cs"/>
              </a:defRPr>
            </a:lvl1pPr>
          </a:lstStyle>
          <a:p>
            <a:pPr fontAlgn="base"/>
            <a:r>
              <a:rPr lang="zh-CN" altLang="en-US" strike="noStrike" noProof="1"/>
              <a:t>单击此处编辑母版标题样式</a:t>
            </a:r>
          </a:p>
        </p:txBody>
      </p:sp>
      <p:sp>
        <p:nvSpPr>
          <p:cNvPr id="15" name="灯片编号占位符 5"/>
          <p:cNvSpPr>
            <a:spLocks noGrp="1"/>
          </p:cNvSpPr>
          <p:nvPr>
            <p:ph type="sldNum" sz="quarter" idx="4"/>
          </p:nvPr>
        </p:nvSpPr>
        <p:spPr>
          <a:xfrm>
            <a:off x="9232900" y="6586538"/>
            <a:ext cx="2844800" cy="250825"/>
          </a:xfrm>
          <a:prstGeom prst="rect">
            <a:avLst/>
          </a:prstGeom>
        </p:spPr>
        <p:txBody>
          <a:bodyPr anchor="ctr"/>
          <a:lstStyle>
            <a:lvl1pPr algn="r">
              <a:defRPr b="1">
                <a:solidFill>
                  <a:schemeClr val="bg1"/>
                </a:solidFill>
                <a:latin typeface="微软雅黑" panose="020B0503020204020204" pitchFamily="34" charset="-122"/>
                <a:ea typeface="微软雅黑" panose="020B0503020204020204" pitchFamily="34" charset="-122"/>
                <a:cs typeface="Arial" panose="020B0604020202020204" pitchFamily="34" charset="0"/>
              </a:defRPr>
            </a:lvl1pPr>
          </a:lstStyle>
          <a:p>
            <a:pPr marL="0" marR="0" indent="0" defTabSz="914400" rtl="0" eaLnBrk="1" fontAlgn="base" latinLnBrk="0" hangingPunct="1">
              <a:lnSpc>
                <a:spcPct val="100000"/>
              </a:lnSpc>
              <a:spcBef>
                <a:spcPct val="0"/>
              </a:spcBef>
              <a:spcAft>
                <a:spcPct val="0"/>
              </a:spcAft>
              <a:buClrTx/>
              <a:buSzTx/>
              <a:buFont typeface="Arial" panose="020B0604020202020204" pitchFamily="34" charset="0"/>
              <a:buNone/>
              <a:defRPr/>
            </a:pPr>
            <a:fld id="{76A5C077-CD5E-4BED-A3AA-82686853085F}" type="slidenum">
              <a:rPr kumimoji="0" lang="en-US" altLang="zh-CN" sz="1800" i="0" strike="noStrike" kern="1200" cap="none" spc="0" normalizeH="0" baseline="0" noProof="0" smtClean="0">
                <a:solidFill>
                  <a:prstClr val="white"/>
                </a:solidFill>
                <a:latin typeface="微软雅黑" panose="020B0503020204020204" pitchFamily="34" charset="-122"/>
                <a:ea typeface="微软雅黑" panose="020B0503020204020204" pitchFamily="34" charset="-122"/>
                <a:cs typeface="Arial" panose="020B0604020202020204" pitchFamily="34" charset="0"/>
              </a:rPr>
              <a:t>‹#›</a:t>
            </a:fld>
            <a:endParaRPr kumimoji="0" lang="en-US" sz="1800" i="0" strike="noStrike" kern="1200" cap="none" spc="0" normalizeH="0" baseline="0" noProof="0" dirty="0">
              <a:solidFill>
                <a:prstClr val="white"/>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15" name="日期占位符 1"/>
          <p:cNvSpPr>
            <a:spLocks noGrp="1"/>
          </p:cNvSpPr>
          <p:nvPr>
            <p:ph type="dt" sz="half" idx="2"/>
          </p:nvPr>
        </p:nvSpPr>
        <p:spPr>
          <a:xfrm>
            <a:off x="838200" y="6356350"/>
            <a:ext cx="2743200" cy="365125"/>
          </a:xfrm>
        </p:spPr>
        <p:txBody>
          <a:bodyPr/>
          <a:lstStyle>
            <a:lvl1pPr fontAlgn="auto">
              <a:defRPr noProof="1"/>
            </a:lvl1pPr>
          </a:lstStyle>
          <a:p>
            <a:pPr marL="0" marR="0" lvl="0" indent="0" algn="l" defTabSz="685800" rtl="0" eaLnBrk="1" fontAlgn="auto" latinLnBrk="0" hangingPunct="1">
              <a:lnSpc>
                <a:spcPct val="100000"/>
              </a:lnSpc>
              <a:spcBef>
                <a:spcPct val="0"/>
              </a:spcBef>
              <a:spcAft>
                <a:spcPct val="0"/>
              </a:spcAft>
              <a:buClrTx/>
              <a:buSzTx/>
              <a:buFontTx/>
              <a:buNone/>
              <a:defRPr/>
            </a:pPr>
            <a:endParaRPr kumimoji="0" lang="zh-CN" altLang="en-US" sz="1350" b="0" i="0" u="none" strike="noStrike" kern="1200" cap="none" spc="0" normalizeH="0" baseline="0" noProof="1">
              <a:ln>
                <a:noFill/>
              </a:ln>
              <a:solidFill>
                <a:prstClr val="black"/>
              </a:solidFill>
              <a:effectLst/>
              <a:uLnTx/>
              <a:uFillTx/>
              <a:latin typeface="Arial" panose="020B0604020202020204"/>
              <a:ea typeface="黑体" panose="02010609060101010101" pitchFamily="49" charset="-122"/>
              <a:cs typeface="+mn-cs"/>
            </a:endParaRPr>
          </a:p>
        </p:txBody>
      </p:sp>
      <p:sp>
        <p:nvSpPr>
          <p:cNvPr id="19" name="页脚占位符 2"/>
          <p:cNvSpPr>
            <a:spLocks noGrp="1"/>
          </p:cNvSpPr>
          <p:nvPr>
            <p:ph type="ftr" sz="quarter" idx="3"/>
          </p:nvPr>
        </p:nvSpPr>
        <p:spPr>
          <a:xfrm>
            <a:off x="4038600" y="6356350"/>
            <a:ext cx="4114800" cy="365125"/>
          </a:xfrm>
        </p:spPr>
        <p:txBody>
          <a:bodyPr/>
          <a:lstStyle>
            <a:lvl1pPr fontAlgn="auto">
              <a:defRPr noProof="1"/>
            </a:lvl1pPr>
          </a:lstStyle>
          <a:p>
            <a:pPr marL="0" marR="0" lvl="0" indent="0" algn="l" defTabSz="685800" rtl="0" eaLnBrk="1" fontAlgn="auto" latinLnBrk="0" hangingPunct="1">
              <a:lnSpc>
                <a:spcPct val="100000"/>
              </a:lnSpc>
              <a:spcBef>
                <a:spcPct val="0"/>
              </a:spcBef>
              <a:spcAft>
                <a:spcPct val="0"/>
              </a:spcAft>
              <a:buClrTx/>
              <a:buSzTx/>
              <a:buFontTx/>
              <a:buNone/>
              <a:defRPr/>
            </a:pPr>
            <a:endParaRPr kumimoji="0" lang="zh-CN" altLang="en-US" sz="1350" b="0" i="0" u="none" strike="noStrike" kern="1200" cap="none" spc="0" normalizeH="0" baseline="0" noProof="1">
              <a:ln>
                <a:noFill/>
              </a:ln>
              <a:solidFill>
                <a:prstClr val="black"/>
              </a:solidFill>
              <a:effectLst/>
              <a:uLnTx/>
              <a:uFillTx/>
              <a:latin typeface="Arial" panose="020B0604020202020204"/>
              <a:ea typeface="黑体" panose="02010609060101010101" pitchFamily="49" charset="-122"/>
              <a:cs typeface="+mn-cs"/>
            </a:endParaRPr>
          </a:p>
        </p:txBody>
      </p:sp>
      <p:sp>
        <p:nvSpPr>
          <p:cNvPr id="20" name="灯片编号占位符 3"/>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p>
            <a:pPr marL="0" marR="0" indent="0" defTabSz="685800" rtl="0" eaLnBrk="1" fontAlgn="base" latinLnBrk="0" hangingPunct="1">
              <a:lnSpc>
                <a:spcPct val="100000"/>
              </a:lnSpc>
              <a:spcBef>
                <a:spcPct val="0"/>
              </a:spcBef>
              <a:spcAft>
                <a:spcPct val="0"/>
              </a:spcAft>
              <a:buClrTx/>
              <a:buSzTx/>
              <a:buFont typeface="Arial" panose="020B0604020202020204" pitchFamily="34" charset="0"/>
              <a:buNone/>
              <a:defRPr/>
            </a:pPr>
            <a:fld id="{9A0DB2DC-4C9A-4742-B13C-FB6460FD3503}" type="slidenum">
              <a:rPr kumimoji="0" lang="en-US" altLang="en-US" sz="1050" i="0" strike="noStrike" kern="1200" cap="none" spc="0" normalizeH="0" baseline="0" noProof="0" smtClean="0">
                <a:solidFill>
                  <a:srgbClr val="006DBB"/>
                </a:solidFill>
                <a:latin typeface="微软雅黑" panose="020B0503020204020204" pitchFamily="34" charset="-122"/>
                <a:ea typeface="微软雅黑" panose="020B0503020204020204" pitchFamily="34" charset="-122"/>
                <a:cs typeface="Arial" panose="020B0604020202020204" pitchFamily="34" charset="0"/>
              </a:rPr>
              <a:t>‹#›</a:t>
            </a:fld>
            <a:endParaRPr kumimoji="0" lang="en-US" altLang="en-US" sz="1050" i="0" strike="noStrike" kern="1200" cap="none" spc="0" normalizeH="0" baseline="0" noProof="0" dirty="0">
              <a:solidFill>
                <a:srgbClr val="006DBB"/>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hf hdr="0" ftr="0" dt="0"/>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a:t>单击此处编辑母版副标题样式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C7564DAF-9E7F-4CC8-9410-507312B76C44}"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12DDE955-D7BF-436C-AEBB-0497F9DF74B0}"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6A5A0F18-2180-4380-9195-C1023F5E4795}"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a:t>单击此处编辑母版文本样式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2EB56F0F-F5BC-457D-9AD0-8BF2BC1458FB}"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50CE5D7C-746B-4318-9375-08D9D6B3CFB3}"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1186774" y="1778438"/>
            <a:ext cx="4873574"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6256938" y="1778438"/>
            <a:ext cx="4897576"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1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1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E4CBAA7E-70FA-4161-B8B5-282BD8464AA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33B9A87F-9641-49E2-B5DD-6EB6885D6D6A}"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7A32E5EE-126D-4914-A6F4-96711E872240}"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picTx" preserve="1">
  <p:cSld name="图片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5183188" y="457201"/>
            <a:ext cx="6172200" cy="540385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defRPr/>
            </a:pPr>
            <a:endParaRPr kumimoji="0" lang="zh-CN" altLang="en-US" sz="32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a:t>单击此处编辑母版文本样式</a:t>
            </a:r>
          </a:p>
        </p:txBody>
      </p:sp>
      <p:sp>
        <p:nvSpPr>
          <p:cNvPr id="7" name="日期占位符 3"/>
          <p:cNvSpPr>
            <a:spLocks noGrp="1"/>
          </p:cNvSpPr>
          <p:nvPr>
            <p:ph type="dt" sz="half" idx="1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358C74C6-8CD0-4664-9EA4-FCA8D5E1C0C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vertTitleAndTx" preserve="1">
  <p:cSld name="竖版">
    <p:bg>
      <p:bgPr>
        <a:solidFill>
          <a:schemeClr val="bg1"/>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547AEBC6-045B-48E5-BB31-6B1D3C2F0BAD}"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Only" preserve="1">
  <p:cSld name="内容">
    <p:bg>
      <p:bgPr>
        <a:solidFill>
          <a:schemeClr val="bg1"/>
        </a:solidFill>
        <a:effectLst/>
      </p:bgPr>
    </p:bg>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8"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
        <p:nvSpPr>
          <p:cNvPr id="9"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C470A56C-A6DD-452A-9087-DD645CF42984}" type="slidenum">
              <a:rPr kumimoji="0" lang="zh-CN" altLang="en-US" b="0" i="0" strike="noStrike" kern="1200" cap="none" spc="0" normalizeH="0" baseline="0" noProof="1" smtClean="0">
                <a:latin typeface="+mn-lt"/>
                <a:ea typeface="+mn-ea"/>
                <a:cs typeface="+mn-cs"/>
              </a:rPr>
              <a:t>‹#›</a:t>
            </a:fld>
            <a:endParaRPr kumimoji="0" lang="zh-CN" altLang="en-US" b="0" i="0" strike="noStrike" kern="1200" cap="none" spc="0" normalizeH="0" baseline="0" noProof="1">
              <a:latin typeface="+mn-lt"/>
              <a:ea typeface="+mn-ea"/>
              <a:cs typeface="+mn-cs"/>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7" name="灯片编号占位符 5"/>
          <p:cNvSpPr>
            <a:spLocks noGrp="1"/>
          </p:cNvSpPr>
          <p:nvPr>
            <p:ph type="sldNum" sz="quarter" idx="4"/>
          </p:nvPr>
        </p:nvSpPr>
        <p:spPr>
          <a:xfrm>
            <a:off x="9232900" y="6586538"/>
            <a:ext cx="2844800" cy="250825"/>
          </a:xfrm>
          <a:prstGeom prst="rect">
            <a:avLst/>
          </a:prstGeom>
        </p:spPr>
        <p:txBody>
          <a:bodyPr vert="horz" lIns="91440" tIns="45720" rIns="91440" bIns="45720" rtlCol="0" anchor="ctr"/>
          <a:lstStyle>
            <a:lvl1pPr algn="r">
              <a:defRPr b="1" smtClean="0">
                <a:solidFill>
                  <a:prstClr val="white"/>
                </a:solidFill>
                <a:latin typeface="微软雅黑" panose="020B0503020204020204" pitchFamily="34" charset="-122"/>
                <a:ea typeface="微软雅黑" panose="020B0503020204020204" pitchFamily="34" charset="-122"/>
                <a:cs typeface="Arial" panose="020B0604020202020204" pitchFamily="34" charset="0"/>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fld id="{B84ACE1D-0BDD-4D80-AD63-C160C64A7470}" type="slidenum">
              <a:rPr kumimoji="0" lang="en-US" altLang="zh-CN" i="0" strike="noStrike" kern="1200" cap="none" spc="0" normalizeH="0" baseline="0" noProof="1" smtClean="0">
                <a:latin typeface="微软雅黑" panose="020B0503020204020204" pitchFamily="34" charset="-122"/>
                <a:ea typeface="微软雅黑" panose="020B0503020204020204" pitchFamily="34" charset="-122"/>
                <a:cs typeface="Arial" panose="020B0604020202020204" pitchFamily="34" charset="0"/>
              </a:rPr>
              <a:t>‹#›</a:t>
            </a:fld>
            <a:endParaRPr kumimoji="0" lang="en-US" i="0" strike="noStrike" kern="1200" cap="none" spc="0" normalizeH="0" baseline="0" noProof="1">
              <a:latin typeface="微软雅黑" panose="020B0503020204020204" pitchFamily="34" charset="-122"/>
              <a:ea typeface="微软雅黑" panose="020B0503020204020204" pitchFamily="34" charset="-122"/>
              <a:cs typeface="Arial" panose="020B0604020202020204" pitchFamily="34" charset="0"/>
            </a:endParaRPr>
          </a:p>
        </p:txBody>
      </p:sp>
      <p:sp>
        <p:nvSpPr>
          <p:cNvPr id="8" name="日期占位符 1"/>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mn-lt"/>
              <a:ea typeface="+mn-ea"/>
              <a:cs typeface="+mn-cs"/>
            </a:endParaRPr>
          </a:p>
        </p:txBody>
      </p:sp>
      <p:sp>
        <p:nvSpPr>
          <p:cNvPr id="9" name="页脚占位符 2"/>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indent="0"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b="0" i="0" strike="noStrike" kern="1200" cap="none" spc="0" normalizeH="0" baseline="0" noProof="1">
              <a:latin typeface="Arial" panose="020B0604020202020204" pitchFamily="34" charset="0"/>
              <a:ea typeface="黑体" panose="02010609060101010101" pitchFamily="49" charset="-122"/>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85.xml"/><Relationship Id="rId7" Type="http://schemas.openxmlformats.org/officeDocument/2006/relationships/theme" Target="../theme/theme10.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5" Type="http://schemas.openxmlformats.org/officeDocument/2006/relationships/slideLayout" Target="../slideLayouts/slideLayout87.xml"/><Relationship Id="rId4" Type="http://schemas.openxmlformats.org/officeDocument/2006/relationships/slideLayout" Target="../slideLayouts/slideLayout86.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11.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2.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 Id="rId9"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image" Target="../media/image2.pn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1.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52.xml"/><Relationship Id="rId7" Type="http://schemas.openxmlformats.org/officeDocument/2006/relationships/theme" Target="../theme/theme6.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5" Type="http://schemas.openxmlformats.org/officeDocument/2006/relationships/slideLayout" Target="../slideLayouts/slideLayout54.xml"/><Relationship Id="rId4" Type="http://schemas.openxmlformats.org/officeDocument/2006/relationships/slideLayout" Target="../slideLayouts/slideLayout53.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theme" Target="../theme/theme7.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5" Type="http://schemas.openxmlformats.org/officeDocument/2006/relationships/slideLayout" Target="../slideLayouts/slideLayout60.xml"/><Relationship Id="rId4" Type="http://schemas.openxmlformats.org/officeDocument/2006/relationships/slideLayout" Target="../slideLayouts/slideLayout59.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slideLayout" Target="../slideLayouts/slideLayout74.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slideLayout" Target="../slideLayouts/slideLayout73.xml"/><Relationship Id="rId2" Type="http://schemas.openxmlformats.org/officeDocument/2006/relationships/slideLayout" Target="../slideLayouts/slideLayout63.xml"/><Relationship Id="rId16" Type="http://schemas.openxmlformats.org/officeDocument/2006/relationships/image" Target="../media/image2.png"/><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5" Type="http://schemas.openxmlformats.org/officeDocument/2006/relationships/image" Target="../media/image1.png"/><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 Id="rId1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82.xml"/><Relationship Id="rId3" Type="http://schemas.openxmlformats.org/officeDocument/2006/relationships/slideLayout" Target="../slideLayouts/slideLayout77.xml"/><Relationship Id="rId7" Type="http://schemas.openxmlformats.org/officeDocument/2006/relationships/slideLayout" Target="../slideLayouts/slideLayout81.xml"/><Relationship Id="rId2" Type="http://schemas.openxmlformats.org/officeDocument/2006/relationships/slideLayout" Target="../slideLayouts/slideLayout76.xml"/><Relationship Id="rId1" Type="http://schemas.openxmlformats.org/officeDocument/2006/relationships/slideLayout" Target="../slideLayouts/slideLayout75.xml"/><Relationship Id="rId6" Type="http://schemas.openxmlformats.org/officeDocument/2006/relationships/slideLayout" Target="../slideLayouts/slideLayout80.xml"/><Relationship Id="rId5" Type="http://schemas.openxmlformats.org/officeDocument/2006/relationships/slideLayout" Target="../slideLayouts/slideLayout79.xml"/><Relationship Id="rId4" Type="http://schemas.openxmlformats.org/officeDocument/2006/relationships/slideLayout" Target="../slideLayouts/slideLayout78.xml"/><Relationship Id="rId9"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矩形 3"/>
          <p:cNvSpPr/>
          <p:nvPr/>
        </p:nvSpPr>
        <p:spPr>
          <a:xfrm>
            <a:off x="481013" y="468313"/>
            <a:ext cx="447675" cy="47942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ea typeface="华文楷体" panose="02010600040101010101" pitchFamily="2" charset="-122"/>
            </a:endParaRPr>
          </a:p>
        </p:txBody>
      </p:sp>
      <p:cxnSp>
        <p:nvCxnSpPr>
          <p:cNvPr id="5" name="直接连接符 4"/>
          <p:cNvCxnSpPr/>
          <p:nvPr/>
        </p:nvCxnSpPr>
        <p:spPr>
          <a:xfrm>
            <a:off x="481013" y="947738"/>
            <a:ext cx="5824538"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481013" y="0"/>
            <a:ext cx="447675" cy="444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ea typeface="华文楷体" panose="02010600040101010101" pitchFamily="2" charset="-122"/>
            </a:endParaRPr>
          </a:p>
        </p:txBody>
      </p:sp>
      <p:grpSp>
        <p:nvGrpSpPr>
          <p:cNvPr id="1029" name="组合 1"/>
          <p:cNvGrpSpPr/>
          <p:nvPr userDrawn="1"/>
        </p:nvGrpSpPr>
        <p:grpSpPr>
          <a:xfrm>
            <a:off x="-6350" y="6573838"/>
            <a:ext cx="12198350" cy="276225"/>
            <a:chOff x="-7118" y="6572157"/>
            <a:chExt cx="12199119" cy="276999"/>
          </a:xfrm>
        </p:grpSpPr>
        <p:sp>
          <p:nvSpPr>
            <p:cNvPr id="12" name="矩形 11"/>
            <p:cNvSpPr/>
            <p:nvPr/>
          </p:nvSpPr>
          <p:spPr>
            <a:xfrm>
              <a:off x="2831511" y="6594444"/>
              <a:ext cx="9360490" cy="232424"/>
            </a:xfrm>
            <a:prstGeom prst="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微软雅黑" panose="020B0503020204020204" pitchFamily="34" charset="-122"/>
                <a:ea typeface="微软雅黑" panose="020B0503020204020204" pitchFamily="34" charset="-122"/>
                <a:cs typeface="+mn-cs"/>
              </a:endParaRPr>
            </a:p>
          </p:txBody>
        </p:sp>
        <p:grpSp>
          <p:nvGrpSpPr>
            <p:cNvPr id="1031" name="组合 12"/>
            <p:cNvGrpSpPr/>
            <p:nvPr/>
          </p:nvGrpSpPr>
          <p:grpSpPr>
            <a:xfrm>
              <a:off x="426430" y="6593656"/>
              <a:ext cx="2423256" cy="234000"/>
              <a:chOff x="1376758" y="4221084"/>
              <a:chExt cx="3337257" cy="501801"/>
            </a:xfrm>
          </p:grpSpPr>
          <p:pic>
            <p:nvPicPr>
              <p:cNvPr id="1032" name="Picture 3"/>
              <p:cNvPicPr>
                <a:picLocks noChangeAspect="1"/>
              </p:cNvPicPr>
              <p:nvPr/>
            </p:nvPicPr>
            <p:blipFill>
              <a:blip r:embed="rId7"/>
              <a:stretch>
                <a:fillRect/>
              </a:stretch>
            </p:blipFill>
            <p:spPr>
              <a:xfrm rot="-5400000">
                <a:off x="1570767" y="4027554"/>
                <a:ext cx="501262" cy="889339"/>
              </a:xfrm>
              <a:prstGeom prst="rect">
                <a:avLst/>
              </a:prstGeom>
              <a:noFill/>
              <a:ln w="9525">
                <a:noFill/>
              </a:ln>
            </p:spPr>
          </p:pic>
          <p:pic>
            <p:nvPicPr>
              <p:cNvPr id="1033" name="Picture 3"/>
              <p:cNvPicPr>
                <a:picLocks noChangeAspect="1"/>
              </p:cNvPicPr>
              <p:nvPr/>
            </p:nvPicPr>
            <p:blipFill>
              <a:blip r:embed="rId7"/>
              <a:stretch>
                <a:fillRect/>
              </a:stretch>
            </p:blipFill>
            <p:spPr>
              <a:xfrm rot="5400000">
                <a:off x="4018686" y="4027018"/>
                <a:ext cx="501263" cy="889335"/>
              </a:xfrm>
              <a:prstGeom prst="rect">
                <a:avLst/>
              </a:prstGeom>
              <a:noFill/>
              <a:ln w="9525">
                <a:noFill/>
              </a:ln>
            </p:spPr>
          </p:pic>
        </p:grpSp>
        <p:sp>
          <p:nvSpPr>
            <p:cNvPr id="14" name="矩形 13"/>
            <p:cNvSpPr/>
            <p:nvPr/>
          </p:nvSpPr>
          <p:spPr>
            <a:xfrm>
              <a:off x="-7118" y="6594444"/>
              <a:ext cx="12178481" cy="232424"/>
            </a:xfrm>
            <a:prstGeom prst="rect">
              <a:avLst/>
            </a:prstGeom>
            <a:noFill/>
            <a:ln w="9525">
              <a:solidFill>
                <a:srgbClr val="0072B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微软雅黑" panose="020B0503020204020204" pitchFamily="34" charset="-122"/>
                <a:ea typeface="微软雅黑" panose="020B0503020204020204" pitchFamily="34" charset="-122"/>
                <a:cs typeface="+mn-cs"/>
              </a:endParaRPr>
            </a:p>
          </p:txBody>
        </p:sp>
        <p:sp>
          <p:nvSpPr>
            <p:cNvPr id="1035" name="副标题 2"/>
            <p:cNvSpPr txBox="1">
              <a:spLocks noChangeArrowheads="1"/>
            </p:cNvSpPr>
            <p:nvPr/>
          </p:nvSpPr>
          <p:spPr bwMode="auto">
            <a:xfrm>
              <a:off x="798989" y="6593656"/>
              <a:ext cx="1620000" cy="2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defRPr>
                  <a:solidFill>
                    <a:schemeClr val="tx1"/>
                  </a:solidFill>
                  <a:latin typeface="Arial" panose="020B0604020202020204" pitchFamily="34" charset="0"/>
                  <a:ea typeface="黑体" panose="02010609060101010101" pitchFamily="49" charset="-122"/>
                </a:defRPr>
              </a:lvl1pPr>
              <a:lvl2pPr>
                <a:defRPr>
                  <a:solidFill>
                    <a:schemeClr val="tx1"/>
                  </a:solidFill>
                  <a:latin typeface="Arial" panose="020B0604020202020204" pitchFamily="34" charset="0"/>
                  <a:ea typeface="黑体" panose="02010609060101010101" pitchFamily="49" charset="-122"/>
                </a:defRPr>
              </a:lvl2pPr>
              <a:lvl3pPr>
                <a:defRPr>
                  <a:solidFill>
                    <a:schemeClr val="tx1"/>
                  </a:solidFill>
                  <a:latin typeface="Arial" panose="020B0604020202020204" pitchFamily="34" charset="0"/>
                  <a:ea typeface="黑体" panose="02010609060101010101" pitchFamily="49" charset="-122"/>
                </a:defRPr>
              </a:lvl3pPr>
              <a:lvl4pPr>
                <a:defRPr>
                  <a:solidFill>
                    <a:schemeClr val="tx1"/>
                  </a:solidFill>
                  <a:latin typeface="Arial" panose="020B0604020202020204" pitchFamily="34" charset="0"/>
                  <a:ea typeface="黑体" panose="02010609060101010101" pitchFamily="49" charset="-122"/>
                </a:defRPr>
              </a:lvl4pPr>
              <a:lvl5pPr>
                <a:defRPr>
                  <a:solidFill>
                    <a:schemeClr val="tx1"/>
                  </a:solidFill>
                  <a:latin typeface="Arial" panose="020B0604020202020204" pitchFamily="34" charset="0"/>
                  <a:ea typeface="黑体" panose="02010609060101010101" pitchFamily="49"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9pPr>
            </a:lstStyle>
            <a:p>
              <a:pPr marL="342900" marR="0" lvl="0" indent="-34290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200" b="1" i="0" u="none" strike="noStrike" kern="1200" cap="none" spc="0" normalizeH="0" baseline="0" noProof="0">
                  <a:ln>
                    <a:noFill/>
                  </a:ln>
                  <a:solidFill>
                    <a:srgbClr val="0072BC"/>
                  </a:solidFill>
                  <a:effectLst/>
                  <a:uLnTx/>
                  <a:uFillTx/>
                  <a:latin typeface="微软雅黑" panose="020B0503020204020204" pitchFamily="34" charset="-122"/>
                  <a:ea typeface="微软雅黑" panose="020B0503020204020204" pitchFamily="34" charset="-122"/>
                  <a:cs typeface="+mn-cs"/>
                </a:rPr>
                <a:t>担当   专业   服务</a:t>
              </a:r>
            </a:p>
          </p:txBody>
        </p:sp>
        <p:sp>
          <p:nvSpPr>
            <p:cNvPr id="16" name="矩形 15"/>
            <p:cNvSpPr/>
            <p:nvPr/>
          </p:nvSpPr>
          <p:spPr>
            <a:xfrm>
              <a:off x="-2356" y="6594444"/>
              <a:ext cx="487394" cy="232424"/>
            </a:xfrm>
            <a:prstGeom prst="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微软雅黑" panose="020B0503020204020204" pitchFamily="34" charset="-122"/>
                <a:ea typeface="微软雅黑" panose="020B0503020204020204" pitchFamily="34" charset="-122"/>
                <a:cs typeface="+mn-cs"/>
              </a:endParaRPr>
            </a:p>
          </p:txBody>
        </p:sp>
        <p:sp>
          <p:nvSpPr>
            <p:cNvPr id="2" name="TextBox 104"/>
            <p:cNvSpPr txBox="1">
              <a:spLocks noChangeArrowheads="1"/>
            </p:cNvSpPr>
            <p:nvPr/>
          </p:nvSpPr>
          <p:spPr bwMode="auto">
            <a:xfrm>
              <a:off x="61183" y="6572157"/>
              <a:ext cx="56797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黑体" panose="02010609060101010101" pitchFamily="49" charset="-122"/>
                </a:defRPr>
              </a:lvl1pPr>
              <a:lvl2pPr>
                <a:defRPr>
                  <a:solidFill>
                    <a:schemeClr val="tx1"/>
                  </a:solidFill>
                  <a:latin typeface="Arial" panose="020B0604020202020204" pitchFamily="34" charset="0"/>
                  <a:ea typeface="黑体" panose="02010609060101010101" pitchFamily="49" charset="-122"/>
                </a:defRPr>
              </a:lvl2pPr>
              <a:lvl3pPr>
                <a:defRPr>
                  <a:solidFill>
                    <a:schemeClr val="tx1"/>
                  </a:solidFill>
                  <a:latin typeface="Arial" panose="020B0604020202020204" pitchFamily="34" charset="0"/>
                  <a:ea typeface="黑体" panose="02010609060101010101" pitchFamily="49" charset="-122"/>
                </a:defRPr>
              </a:lvl3pPr>
              <a:lvl4pPr>
                <a:defRPr>
                  <a:solidFill>
                    <a:schemeClr val="tx1"/>
                  </a:solidFill>
                  <a:latin typeface="Arial" panose="020B0604020202020204" pitchFamily="34" charset="0"/>
                  <a:ea typeface="黑体" panose="02010609060101010101" pitchFamily="49" charset="-122"/>
                </a:defRPr>
              </a:lvl4pPr>
              <a:lvl5pPr>
                <a:defRPr>
                  <a:solidFill>
                    <a:schemeClr val="tx1"/>
                  </a:solidFill>
                  <a:latin typeface="Arial" panose="020B0604020202020204" pitchFamily="34" charset="0"/>
                  <a:ea typeface="黑体" panose="02010609060101010101" pitchFamily="49"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rPr>
                <a:t>RM</a:t>
              </a:r>
              <a:endParaRPr kumimoji="0" lang="zh-CN" altLang="en-US"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endParaRPr>
            </a:p>
          </p:txBody>
        </p:sp>
      </p:grpSp>
      <p:sp>
        <p:nvSpPr>
          <p:cNvPr id="25" name="灯片编号占位符 5"/>
          <p:cNvSpPr>
            <a:spLocks noGrp="1"/>
          </p:cNvSpPr>
          <p:nvPr>
            <p:ph type="sldNum" sz="quarter" idx="4"/>
          </p:nvPr>
        </p:nvSpPr>
        <p:spPr>
          <a:xfrm>
            <a:off x="9232900" y="6586538"/>
            <a:ext cx="2844800" cy="250825"/>
          </a:xfrm>
          <a:prstGeom prst="rect">
            <a:avLst/>
          </a:prstGeom>
        </p:spPr>
        <p:txBody>
          <a:bodyPr anchor="ctr"/>
          <a:lstStyle>
            <a:lvl1pPr algn="r" fontAlgn="auto">
              <a:defRPr b="1" noProof="1" smtClean="0">
                <a:solidFill>
                  <a:prstClr val="white"/>
                </a:solidFill>
                <a:latin typeface="微软雅黑" panose="020B0503020204020204" pitchFamily="34" charset="-122"/>
                <a:ea typeface="微软雅黑" panose="020B0503020204020204" pitchFamily="34" charset="-122"/>
                <a:cs typeface="Arial" panose="020B0604020202020204" pitchFamily="34" charset="0"/>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0CD08689-5D24-4A2F-BBB9-6B9FB8F3A791}" type="slidenum">
              <a:rPr kumimoji="0" lang="en-US" altLang="zh-CN" sz="1800" b="1" i="0" u="none" strike="noStrike" kern="1200" cap="none" spc="0" normalizeH="0" baseline="0" noProof="1" smtClean="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rPr>
              <a:t>‹#›</a:t>
            </a:fld>
            <a:endParaRPr kumimoji="0" lang="en-US" sz="1800" b="1" i="0" u="none" strike="noStrike" kern="1200" cap="none" spc="0" normalizeH="0" baseline="0" noProof="1">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lvl1pPr algn="ctr" defTabSz="1085850" rtl="0" fontAlgn="base">
        <a:spcBef>
          <a:spcPct val="0"/>
        </a:spcBef>
        <a:spcAft>
          <a:spcPct val="0"/>
        </a:spcAft>
        <a:defRPr sz="5300" kern="1200">
          <a:solidFill>
            <a:schemeClr val="tx1"/>
          </a:solidFill>
          <a:latin typeface="+mj-lt"/>
          <a:ea typeface="+mj-ea"/>
          <a:cs typeface="+mj-cs"/>
        </a:defRPr>
      </a:lvl1pPr>
      <a:lvl2pPr algn="ctr" defTabSz="1085850" rtl="0" fontAlgn="base">
        <a:spcBef>
          <a:spcPct val="0"/>
        </a:spcBef>
        <a:spcAft>
          <a:spcPct val="0"/>
        </a:spcAft>
        <a:defRPr sz="5300">
          <a:solidFill>
            <a:schemeClr val="tx1"/>
          </a:solidFill>
          <a:latin typeface="Arial" panose="020B0604020202020204" pitchFamily="34" charset="0"/>
          <a:ea typeface="黑体" panose="02010609060101010101" pitchFamily="49" charset="-122"/>
        </a:defRPr>
      </a:lvl2pPr>
      <a:lvl3pPr algn="ctr" defTabSz="1085850" rtl="0" fontAlgn="base">
        <a:spcBef>
          <a:spcPct val="0"/>
        </a:spcBef>
        <a:spcAft>
          <a:spcPct val="0"/>
        </a:spcAft>
        <a:defRPr sz="5300">
          <a:solidFill>
            <a:schemeClr val="tx1"/>
          </a:solidFill>
          <a:latin typeface="Arial" panose="020B0604020202020204" pitchFamily="34" charset="0"/>
          <a:ea typeface="黑体" panose="02010609060101010101" pitchFamily="49" charset="-122"/>
        </a:defRPr>
      </a:lvl3pPr>
      <a:lvl4pPr algn="ctr" defTabSz="1085850" rtl="0" fontAlgn="base">
        <a:spcBef>
          <a:spcPct val="0"/>
        </a:spcBef>
        <a:spcAft>
          <a:spcPct val="0"/>
        </a:spcAft>
        <a:defRPr sz="5300">
          <a:solidFill>
            <a:schemeClr val="tx1"/>
          </a:solidFill>
          <a:latin typeface="Arial" panose="020B0604020202020204" pitchFamily="34" charset="0"/>
          <a:ea typeface="黑体" panose="02010609060101010101" pitchFamily="49" charset="-122"/>
        </a:defRPr>
      </a:lvl4pPr>
      <a:lvl5pPr algn="ctr" defTabSz="1085850" rtl="0" fontAlgn="base">
        <a:spcBef>
          <a:spcPct val="0"/>
        </a:spcBef>
        <a:spcAft>
          <a:spcPct val="0"/>
        </a:spcAft>
        <a:defRPr sz="5300">
          <a:solidFill>
            <a:schemeClr val="tx1"/>
          </a:solidFill>
          <a:latin typeface="Arial" panose="020B0604020202020204" pitchFamily="34" charset="0"/>
          <a:ea typeface="黑体" panose="02010609060101010101" pitchFamily="49" charset="-122"/>
        </a:defRPr>
      </a:lvl5pPr>
      <a:lvl6pPr marL="49339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6pPr>
      <a:lvl7pPr marL="98742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7pPr>
      <a:lvl8pPr marL="148082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8pPr>
      <a:lvl9pPr marL="197485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9pPr>
    </p:titleStyle>
    <p:bodyStyle>
      <a:lvl1pPr marL="406400" indent="-406400" algn="l" defTabSz="1085850" rtl="0" fontAlgn="base">
        <a:spcBef>
          <a:spcPct val="20000"/>
        </a:spcBef>
        <a:spcAft>
          <a:spcPct val="0"/>
        </a:spcAft>
        <a:buFont typeface="Arial" panose="020B0604020202020204" pitchFamily="34" charset="0"/>
        <a:buChar char="•"/>
        <a:defRPr sz="3700" kern="1200">
          <a:solidFill>
            <a:schemeClr val="tx1"/>
          </a:solidFill>
          <a:latin typeface="+mn-lt"/>
          <a:ea typeface="+mn-ea"/>
          <a:cs typeface="+mn-cs"/>
        </a:defRPr>
      </a:lvl1pPr>
      <a:lvl2pPr marL="882650" indent="-338455" algn="l" defTabSz="1085850" rtl="0" fontAlgn="base">
        <a:spcBef>
          <a:spcPct val="20000"/>
        </a:spcBef>
        <a:spcAft>
          <a:spcPct val="0"/>
        </a:spcAft>
        <a:buFont typeface="Arial" panose="020B0604020202020204" pitchFamily="34" charset="0"/>
        <a:buChar char="–"/>
        <a:defRPr sz="3300" kern="1200">
          <a:solidFill>
            <a:schemeClr val="tx1"/>
          </a:solidFill>
          <a:latin typeface="+mn-lt"/>
          <a:ea typeface="+mn-ea"/>
          <a:cs typeface="+mn-cs"/>
        </a:defRPr>
      </a:lvl2pPr>
      <a:lvl3pPr marL="1358900" indent="-268605" algn="l" defTabSz="1085850"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3pPr>
      <a:lvl4pPr marL="1903730" indent="-268605" algn="l" defTabSz="1085850"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4pPr>
      <a:lvl5pPr marL="2446655" indent="-268605" algn="l" defTabSz="1085850"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5pPr>
      <a:lvl6pPr marL="299275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695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14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534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zh-CN"/>
      </a:defPPr>
      <a:lvl1pPr marL="0" algn="l" defTabSz="1087755" rtl="0" eaLnBrk="1" latinLnBrk="0" hangingPunct="1">
        <a:defRPr sz="2135" kern="1200">
          <a:solidFill>
            <a:schemeClr val="tx1"/>
          </a:solidFill>
          <a:latin typeface="+mn-lt"/>
          <a:ea typeface="+mn-ea"/>
          <a:cs typeface="+mn-cs"/>
        </a:defRPr>
      </a:lvl1pPr>
      <a:lvl2pPr marL="544195" algn="l" defTabSz="1087755" rtl="0" eaLnBrk="1" latinLnBrk="0" hangingPunct="1">
        <a:defRPr sz="2135" kern="1200">
          <a:solidFill>
            <a:schemeClr val="tx1"/>
          </a:solidFill>
          <a:latin typeface="+mn-lt"/>
          <a:ea typeface="+mn-ea"/>
          <a:cs typeface="+mn-cs"/>
        </a:defRPr>
      </a:lvl2pPr>
      <a:lvl3pPr marL="1088390" algn="l" defTabSz="1087755" rtl="0" eaLnBrk="1" latinLnBrk="0" hangingPunct="1">
        <a:defRPr sz="2135" kern="1200">
          <a:solidFill>
            <a:schemeClr val="tx1"/>
          </a:solidFill>
          <a:latin typeface="+mn-lt"/>
          <a:ea typeface="+mn-ea"/>
          <a:cs typeface="+mn-cs"/>
        </a:defRPr>
      </a:lvl3pPr>
      <a:lvl4pPr marL="1632585" algn="l" defTabSz="1087755" rtl="0" eaLnBrk="1" latinLnBrk="0" hangingPunct="1">
        <a:defRPr sz="2135" kern="1200">
          <a:solidFill>
            <a:schemeClr val="tx1"/>
          </a:solidFill>
          <a:latin typeface="+mn-lt"/>
          <a:ea typeface="+mn-ea"/>
          <a:cs typeface="+mn-cs"/>
        </a:defRPr>
      </a:lvl4pPr>
      <a:lvl5pPr marL="2176780" algn="l" defTabSz="1087755" rtl="0" eaLnBrk="1" latinLnBrk="0" hangingPunct="1">
        <a:defRPr sz="2135" kern="1200">
          <a:solidFill>
            <a:schemeClr val="tx1"/>
          </a:solidFill>
          <a:latin typeface="+mn-lt"/>
          <a:ea typeface="+mn-ea"/>
          <a:cs typeface="+mn-cs"/>
        </a:defRPr>
      </a:lvl5pPr>
      <a:lvl6pPr marL="2720975" algn="l" defTabSz="1087755" rtl="0" eaLnBrk="1" latinLnBrk="0" hangingPunct="1">
        <a:defRPr sz="2135" kern="1200">
          <a:solidFill>
            <a:schemeClr val="tx1"/>
          </a:solidFill>
          <a:latin typeface="+mn-lt"/>
          <a:ea typeface="+mn-ea"/>
          <a:cs typeface="+mn-cs"/>
        </a:defRPr>
      </a:lvl6pPr>
      <a:lvl7pPr marL="3265170" algn="l" defTabSz="1087755" rtl="0" eaLnBrk="1" latinLnBrk="0" hangingPunct="1">
        <a:defRPr sz="2135" kern="1200">
          <a:solidFill>
            <a:schemeClr val="tx1"/>
          </a:solidFill>
          <a:latin typeface="+mn-lt"/>
          <a:ea typeface="+mn-ea"/>
          <a:cs typeface="+mn-cs"/>
        </a:defRPr>
      </a:lvl7pPr>
      <a:lvl8pPr marL="3809365" algn="l" defTabSz="1087755" rtl="0" eaLnBrk="1" latinLnBrk="0" hangingPunct="1">
        <a:defRPr sz="2135" kern="1200">
          <a:solidFill>
            <a:schemeClr val="tx1"/>
          </a:solidFill>
          <a:latin typeface="+mn-lt"/>
          <a:ea typeface="+mn-ea"/>
          <a:cs typeface="+mn-cs"/>
        </a:defRPr>
      </a:lvl8pPr>
      <a:lvl9pPr marL="4353560" algn="l" defTabSz="1087755" rtl="0" eaLnBrk="1" latinLnBrk="0" hangingPunct="1">
        <a:defRPr sz="2135"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矩形 3"/>
          <p:cNvSpPr/>
          <p:nvPr/>
        </p:nvSpPr>
        <p:spPr>
          <a:xfrm>
            <a:off x="481013" y="468313"/>
            <a:ext cx="447675" cy="47942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solidFill>
                <a:srgbClr val="FFFFFF"/>
              </a:solidFill>
              <a:latin typeface="Arial" panose="020B0604020202020204" pitchFamily="34" charset="0"/>
              <a:ea typeface="华文楷体" panose="02010600040101010101" pitchFamily="2" charset="-122"/>
            </a:endParaRPr>
          </a:p>
        </p:txBody>
      </p:sp>
      <p:cxnSp>
        <p:nvCxnSpPr>
          <p:cNvPr id="5" name="直接连接符 4"/>
          <p:cNvCxnSpPr/>
          <p:nvPr/>
        </p:nvCxnSpPr>
        <p:spPr>
          <a:xfrm>
            <a:off x="481013" y="947738"/>
            <a:ext cx="5824538"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481013" y="0"/>
            <a:ext cx="447675" cy="444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solidFill>
                <a:srgbClr val="FFFFFF"/>
              </a:solidFill>
              <a:latin typeface="Arial" panose="020B0604020202020204" pitchFamily="34" charset="0"/>
              <a:ea typeface="华文楷体" panose="02010600040101010101" pitchFamily="2" charset="-122"/>
            </a:endParaRPr>
          </a:p>
        </p:txBody>
      </p:sp>
      <p:grpSp>
        <p:nvGrpSpPr>
          <p:cNvPr id="10245" name="组合 1"/>
          <p:cNvGrpSpPr/>
          <p:nvPr userDrawn="1"/>
        </p:nvGrpSpPr>
        <p:grpSpPr>
          <a:xfrm>
            <a:off x="-6350" y="6573838"/>
            <a:ext cx="12198350" cy="276225"/>
            <a:chOff x="-7118" y="6572157"/>
            <a:chExt cx="12199119" cy="276999"/>
          </a:xfrm>
        </p:grpSpPr>
        <p:sp>
          <p:nvSpPr>
            <p:cNvPr id="12" name="矩形 11"/>
            <p:cNvSpPr/>
            <p:nvPr/>
          </p:nvSpPr>
          <p:spPr>
            <a:xfrm>
              <a:off x="2831638" y="6593656"/>
              <a:ext cx="9360363" cy="234000"/>
            </a:xfrm>
            <a:prstGeom prst="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nvGrpSpPr>
            <p:cNvPr id="10247" name="组合 12"/>
            <p:cNvGrpSpPr/>
            <p:nvPr/>
          </p:nvGrpSpPr>
          <p:grpSpPr>
            <a:xfrm>
              <a:off x="426430" y="6593656"/>
              <a:ext cx="2423256" cy="234000"/>
              <a:chOff x="1376758" y="4221084"/>
              <a:chExt cx="3337257" cy="501801"/>
            </a:xfrm>
          </p:grpSpPr>
          <p:pic>
            <p:nvPicPr>
              <p:cNvPr id="10248" name="Picture 3"/>
              <p:cNvPicPr>
                <a:picLocks noChangeAspect="1"/>
              </p:cNvPicPr>
              <p:nvPr/>
            </p:nvPicPr>
            <p:blipFill>
              <a:blip r:embed="rId8"/>
              <a:stretch>
                <a:fillRect/>
              </a:stretch>
            </p:blipFill>
            <p:spPr>
              <a:xfrm rot="-5400000">
                <a:off x="1570768" y="4027556"/>
                <a:ext cx="501262" cy="889339"/>
              </a:xfrm>
              <a:prstGeom prst="rect">
                <a:avLst/>
              </a:prstGeom>
              <a:noFill/>
              <a:ln w="9525">
                <a:noFill/>
              </a:ln>
            </p:spPr>
          </p:pic>
          <p:pic>
            <p:nvPicPr>
              <p:cNvPr id="10249" name="Picture 3"/>
              <p:cNvPicPr>
                <a:picLocks noChangeAspect="1"/>
              </p:cNvPicPr>
              <p:nvPr/>
            </p:nvPicPr>
            <p:blipFill>
              <a:blip r:embed="rId8"/>
              <a:stretch>
                <a:fillRect/>
              </a:stretch>
            </p:blipFill>
            <p:spPr>
              <a:xfrm rot="5400000">
                <a:off x="4018688" y="4027020"/>
                <a:ext cx="501263" cy="889335"/>
              </a:xfrm>
              <a:prstGeom prst="rect">
                <a:avLst/>
              </a:prstGeom>
              <a:noFill/>
              <a:ln w="9525">
                <a:noFill/>
              </a:ln>
            </p:spPr>
          </p:pic>
        </p:grpSp>
        <p:sp>
          <p:nvSpPr>
            <p:cNvPr id="14" name="矩形 13"/>
            <p:cNvSpPr/>
            <p:nvPr/>
          </p:nvSpPr>
          <p:spPr>
            <a:xfrm>
              <a:off x="-7118" y="6593656"/>
              <a:ext cx="12178130" cy="234000"/>
            </a:xfrm>
            <a:prstGeom prst="rect">
              <a:avLst/>
            </a:prstGeom>
            <a:noFill/>
            <a:ln w="9525">
              <a:solidFill>
                <a:srgbClr val="0072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18" name="副标题 2"/>
            <p:cNvSpPr txBox="1"/>
            <p:nvPr/>
          </p:nvSpPr>
          <p:spPr>
            <a:xfrm>
              <a:off x="798989" y="6593656"/>
              <a:ext cx="1620000" cy="234000"/>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lang="zh-CN" altLang="en-US" sz="2800" b="1" kern="1200" dirty="0">
                  <a:solidFill>
                    <a:schemeClr val="tx1"/>
                  </a:solidFill>
                  <a:latin typeface="华文细黑" panose="02010600040101010101" pitchFamily="2" charset="-122"/>
                  <a:ea typeface="华文细黑" panose="02010600040101010101" pitchFamily="2" charset="-122"/>
                  <a:cs typeface="+mj-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ctr" defTabSz="914400" rtl="0" eaLnBrk="1" fontAlgn="auto" latinLnBrk="0" hangingPunct="1">
                <a:lnSpc>
                  <a:spcPct val="100000"/>
                </a:lnSpc>
                <a:spcBef>
                  <a:spcPct val="0"/>
                </a:spcBef>
                <a:spcAft>
                  <a:spcPts val="0"/>
                </a:spcAft>
                <a:buClrTx/>
                <a:buSzTx/>
                <a:buFont typeface="Arial" panose="020B0604020202020204" pitchFamily="34" charset="0"/>
                <a:buNone/>
                <a:defRPr/>
              </a:pPr>
              <a:r>
                <a:rPr kumimoji="0" lang="zh-CN" altLang="en-US" sz="1200" b="1" i="0" u="none" strike="noStrike" kern="1200" cap="none" spc="0" normalizeH="0" baseline="0" noProof="0" dirty="0">
                  <a:ln>
                    <a:noFill/>
                  </a:ln>
                  <a:solidFill>
                    <a:srgbClr val="0072BC"/>
                  </a:solidFill>
                  <a:effectLst/>
                  <a:uLnTx/>
                  <a:uFillTx/>
                  <a:latin typeface="微软雅黑" panose="020B0503020204020204" pitchFamily="34" charset="-122"/>
                  <a:ea typeface="微软雅黑" panose="020B0503020204020204" pitchFamily="34" charset="-122"/>
                  <a:cs typeface="Arial" panose="020B0604020202020204" pitchFamily="34" charset="0"/>
                </a:rPr>
                <a:t>担当   专业   服务</a:t>
              </a:r>
            </a:p>
          </p:txBody>
        </p:sp>
        <p:sp>
          <p:nvSpPr>
            <p:cNvPr id="16" name="矩形 15"/>
            <p:cNvSpPr/>
            <p:nvPr/>
          </p:nvSpPr>
          <p:spPr>
            <a:xfrm>
              <a:off x="-1845" y="6593656"/>
              <a:ext cx="487663" cy="234000"/>
            </a:xfrm>
            <a:prstGeom prst="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10253" name="TextBox 104"/>
            <p:cNvSpPr txBox="1"/>
            <p:nvPr/>
          </p:nvSpPr>
          <p:spPr>
            <a:xfrm>
              <a:off x="61183" y="6572157"/>
              <a:ext cx="567971" cy="276999"/>
            </a:xfrm>
            <a:prstGeom prst="rect">
              <a:avLst/>
            </a:prstGeom>
            <a:noFill/>
            <a:ln w="9525">
              <a:noFill/>
            </a:ln>
          </p:spPr>
          <p:txBody>
            <a:bodyPr anchor="ctr" anchorCtr="0">
              <a:spAutoFit/>
            </a:bodyPr>
            <a:lstStyle/>
            <a:p>
              <a:pPr lvl="0"/>
              <a:r>
                <a:rPr lang="en-US" altLang="zh-CN" sz="1200" b="1" dirty="0">
                  <a:solidFill>
                    <a:srgbClr val="FFFFFF"/>
                  </a:solidFill>
                  <a:latin typeface="微软雅黑" panose="020B0503020204020204" pitchFamily="34" charset="-122"/>
                  <a:ea typeface="微软雅黑" panose="020B0503020204020204" pitchFamily="34" charset="-122"/>
                </a:rPr>
                <a:t>RM</a:t>
              </a:r>
              <a:endParaRPr lang="zh-CN" altLang="en-US" sz="1200" b="1" dirty="0">
                <a:solidFill>
                  <a:srgbClr val="FFFFFF"/>
                </a:solidFill>
                <a:latin typeface="微软雅黑" panose="020B0503020204020204" pitchFamily="34" charset="-122"/>
                <a:ea typeface="微软雅黑" panose="020B0503020204020204" pitchFamily="34" charset="-122"/>
              </a:endParaRPr>
            </a:p>
          </p:txBody>
        </p:sp>
      </p:grpSp>
      <p:sp>
        <p:nvSpPr>
          <p:cNvPr id="25" name="灯片编号占位符 5"/>
          <p:cNvSpPr>
            <a:spLocks noGrp="1"/>
          </p:cNvSpPr>
          <p:nvPr>
            <p:ph type="sldNum" sz="quarter" idx="4"/>
          </p:nvPr>
        </p:nvSpPr>
        <p:spPr>
          <a:xfrm>
            <a:off x="9232900" y="6586538"/>
            <a:ext cx="2844800" cy="250825"/>
          </a:xfrm>
          <a:prstGeom prst="rect">
            <a:avLst/>
          </a:prstGeom>
        </p:spPr>
        <p:txBody>
          <a:bodyPr anchor="ctr"/>
          <a:lstStyle>
            <a:lvl1pPr algn="r">
              <a:defRPr b="1">
                <a:solidFill>
                  <a:schemeClr val="bg1"/>
                </a:solidFill>
                <a:latin typeface="微软雅黑" panose="020B0503020204020204" pitchFamily="34" charset="-122"/>
                <a:ea typeface="微软雅黑" panose="020B0503020204020204" pitchFamily="34" charset="-122"/>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76A5C077-CD5E-4BED-A3AA-82686853085F}" type="slidenum">
              <a:rPr kumimoji="0" lang="en-US" altLang="zh-CN" sz="1800" b="1" i="0" u="none" strike="noStrike" kern="1200" cap="none" spc="0" normalizeH="0" baseline="0" noProof="0" smtClean="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rPr>
              <a:t>‹#›</a:t>
            </a:fld>
            <a:endParaRPr kumimoji="0" lang="en-US" sz="18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Lst>
  <p:hf sldNum="0" hdr="0" ftr="0" dt="0"/>
  <p:txStyles>
    <p:titleStyle>
      <a:lvl1pPr algn="ctr" defTabSz="1085215" rtl="0" eaLnBrk="1" fontAlgn="base" hangingPunct="1">
        <a:spcBef>
          <a:spcPct val="0"/>
        </a:spcBef>
        <a:spcAft>
          <a:spcPct val="0"/>
        </a:spcAft>
        <a:defRPr sz="5335" kern="1200">
          <a:solidFill>
            <a:schemeClr val="tx1"/>
          </a:solidFill>
          <a:latin typeface="+mj-lt"/>
          <a:ea typeface="+mj-ea"/>
          <a:cs typeface="+mj-cs"/>
        </a:defRPr>
      </a:lvl1pPr>
      <a:lvl2pPr algn="ctr" defTabSz="1085215" rtl="0" eaLnBrk="1" fontAlgn="base" hangingPunct="1">
        <a:spcBef>
          <a:spcPct val="0"/>
        </a:spcBef>
        <a:spcAft>
          <a:spcPct val="0"/>
        </a:spcAft>
        <a:defRPr sz="5335">
          <a:solidFill>
            <a:schemeClr val="tx1"/>
          </a:solidFill>
          <a:latin typeface="Arial" panose="020B0604020202020204" pitchFamily="34" charset="0"/>
          <a:ea typeface="黑体" panose="02010609060101010101" pitchFamily="49" charset="-122"/>
        </a:defRPr>
      </a:lvl2pPr>
      <a:lvl3pPr algn="ctr" defTabSz="1085215" rtl="0" eaLnBrk="1" fontAlgn="base" hangingPunct="1">
        <a:spcBef>
          <a:spcPct val="0"/>
        </a:spcBef>
        <a:spcAft>
          <a:spcPct val="0"/>
        </a:spcAft>
        <a:defRPr sz="5335">
          <a:solidFill>
            <a:schemeClr val="tx1"/>
          </a:solidFill>
          <a:latin typeface="Arial" panose="020B0604020202020204" pitchFamily="34" charset="0"/>
          <a:ea typeface="黑体" panose="02010609060101010101" pitchFamily="49" charset="-122"/>
        </a:defRPr>
      </a:lvl3pPr>
      <a:lvl4pPr algn="ctr" defTabSz="1085215" rtl="0" eaLnBrk="1" fontAlgn="base" hangingPunct="1">
        <a:spcBef>
          <a:spcPct val="0"/>
        </a:spcBef>
        <a:spcAft>
          <a:spcPct val="0"/>
        </a:spcAft>
        <a:defRPr sz="5335">
          <a:solidFill>
            <a:schemeClr val="tx1"/>
          </a:solidFill>
          <a:latin typeface="Arial" panose="020B0604020202020204" pitchFamily="34" charset="0"/>
          <a:ea typeface="黑体" panose="02010609060101010101" pitchFamily="49" charset="-122"/>
        </a:defRPr>
      </a:lvl4pPr>
      <a:lvl5pPr algn="ctr" defTabSz="1085215" rtl="0" eaLnBrk="1" fontAlgn="base" hangingPunct="1">
        <a:spcBef>
          <a:spcPct val="0"/>
        </a:spcBef>
        <a:spcAft>
          <a:spcPct val="0"/>
        </a:spcAft>
        <a:defRPr sz="5335">
          <a:solidFill>
            <a:schemeClr val="tx1"/>
          </a:solidFill>
          <a:latin typeface="Arial" panose="020B0604020202020204" pitchFamily="34" charset="0"/>
          <a:ea typeface="黑体" panose="02010609060101010101" pitchFamily="49" charset="-122"/>
        </a:defRPr>
      </a:lvl5pPr>
      <a:lvl6pPr marL="49339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6pPr>
      <a:lvl7pPr marL="98742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7pPr>
      <a:lvl8pPr marL="148082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8pPr>
      <a:lvl9pPr marL="197485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9pPr>
    </p:titleStyle>
    <p:bodyStyle>
      <a:lvl1pPr marL="406400" indent="-406400" algn="l" defTabSz="1085215" rtl="0" eaLnBrk="1" fontAlgn="base" hangingPunct="1">
        <a:spcBef>
          <a:spcPct val="20000"/>
        </a:spcBef>
        <a:spcAft>
          <a:spcPct val="0"/>
        </a:spcAft>
        <a:buFont typeface="Arial" panose="020B0604020202020204" pitchFamily="34" charset="0"/>
        <a:buChar char="•"/>
        <a:defRPr sz="3735" kern="1200">
          <a:solidFill>
            <a:schemeClr val="tx1"/>
          </a:solidFill>
          <a:latin typeface="+mn-lt"/>
          <a:ea typeface="+mn-ea"/>
          <a:cs typeface="+mn-cs"/>
        </a:defRPr>
      </a:lvl1pPr>
      <a:lvl2pPr marL="882650" indent="-338455" algn="l" defTabSz="1085215" rtl="0" eaLnBrk="1" fontAlgn="base" hangingPunct="1">
        <a:spcBef>
          <a:spcPct val="20000"/>
        </a:spcBef>
        <a:spcAft>
          <a:spcPct val="0"/>
        </a:spcAft>
        <a:buFont typeface="Arial" panose="020B0604020202020204" pitchFamily="34" charset="0"/>
        <a:buChar char="–"/>
        <a:defRPr sz="3335" kern="1200">
          <a:solidFill>
            <a:schemeClr val="tx1"/>
          </a:solidFill>
          <a:latin typeface="+mn-lt"/>
          <a:ea typeface="+mn-ea"/>
          <a:cs typeface="+mn-cs"/>
        </a:defRPr>
      </a:lvl2pPr>
      <a:lvl3pPr marL="1358900" indent="-268605" algn="l" defTabSz="1085215"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3pPr>
      <a:lvl4pPr marL="1903095" indent="-268605" algn="l" defTabSz="1085215"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4pPr>
      <a:lvl5pPr marL="2446655" indent="-268605" algn="l" defTabSz="1085215"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5pPr>
      <a:lvl6pPr marL="299275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695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14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534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zh-CN"/>
      </a:defPPr>
      <a:lvl1pPr marL="0" algn="l" defTabSz="1087755" rtl="0" eaLnBrk="1" latinLnBrk="0" hangingPunct="1">
        <a:defRPr sz="2135" kern="1200">
          <a:solidFill>
            <a:schemeClr val="tx1"/>
          </a:solidFill>
          <a:latin typeface="+mn-lt"/>
          <a:ea typeface="+mn-ea"/>
          <a:cs typeface="+mn-cs"/>
        </a:defRPr>
      </a:lvl1pPr>
      <a:lvl2pPr marL="544195" algn="l" defTabSz="1087755" rtl="0" eaLnBrk="1" latinLnBrk="0" hangingPunct="1">
        <a:defRPr sz="2135" kern="1200">
          <a:solidFill>
            <a:schemeClr val="tx1"/>
          </a:solidFill>
          <a:latin typeface="+mn-lt"/>
          <a:ea typeface="+mn-ea"/>
          <a:cs typeface="+mn-cs"/>
        </a:defRPr>
      </a:lvl2pPr>
      <a:lvl3pPr marL="1088390" algn="l" defTabSz="1087755" rtl="0" eaLnBrk="1" latinLnBrk="0" hangingPunct="1">
        <a:defRPr sz="2135" kern="1200">
          <a:solidFill>
            <a:schemeClr val="tx1"/>
          </a:solidFill>
          <a:latin typeface="+mn-lt"/>
          <a:ea typeface="+mn-ea"/>
          <a:cs typeface="+mn-cs"/>
        </a:defRPr>
      </a:lvl3pPr>
      <a:lvl4pPr marL="1632585" algn="l" defTabSz="1087755" rtl="0" eaLnBrk="1" latinLnBrk="0" hangingPunct="1">
        <a:defRPr sz="2135" kern="1200">
          <a:solidFill>
            <a:schemeClr val="tx1"/>
          </a:solidFill>
          <a:latin typeface="+mn-lt"/>
          <a:ea typeface="+mn-ea"/>
          <a:cs typeface="+mn-cs"/>
        </a:defRPr>
      </a:lvl4pPr>
      <a:lvl5pPr marL="2176780" algn="l" defTabSz="1087755" rtl="0" eaLnBrk="1" latinLnBrk="0" hangingPunct="1">
        <a:defRPr sz="2135" kern="1200">
          <a:solidFill>
            <a:schemeClr val="tx1"/>
          </a:solidFill>
          <a:latin typeface="+mn-lt"/>
          <a:ea typeface="+mn-ea"/>
          <a:cs typeface="+mn-cs"/>
        </a:defRPr>
      </a:lvl5pPr>
      <a:lvl6pPr marL="2720975" algn="l" defTabSz="1087755" rtl="0" eaLnBrk="1" latinLnBrk="0" hangingPunct="1">
        <a:defRPr sz="2135" kern="1200">
          <a:solidFill>
            <a:schemeClr val="tx1"/>
          </a:solidFill>
          <a:latin typeface="+mn-lt"/>
          <a:ea typeface="+mn-ea"/>
          <a:cs typeface="+mn-cs"/>
        </a:defRPr>
      </a:lvl6pPr>
      <a:lvl7pPr marL="3265170" algn="l" defTabSz="1087755" rtl="0" eaLnBrk="1" latinLnBrk="0" hangingPunct="1">
        <a:defRPr sz="2135" kern="1200">
          <a:solidFill>
            <a:schemeClr val="tx1"/>
          </a:solidFill>
          <a:latin typeface="+mn-lt"/>
          <a:ea typeface="+mn-ea"/>
          <a:cs typeface="+mn-cs"/>
        </a:defRPr>
      </a:lvl7pPr>
      <a:lvl8pPr marL="3809365" algn="l" defTabSz="1087755" rtl="0" eaLnBrk="1" latinLnBrk="0" hangingPunct="1">
        <a:defRPr sz="2135" kern="1200">
          <a:solidFill>
            <a:schemeClr val="tx1"/>
          </a:solidFill>
          <a:latin typeface="+mn-lt"/>
          <a:ea typeface="+mn-ea"/>
          <a:cs typeface="+mn-cs"/>
        </a:defRPr>
      </a:lvl8pPr>
      <a:lvl9pPr marL="4353560" algn="l" defTabSz="1087755" rtl="0" eaLnBrk="1" latinLnBrk="0" hangingPunct="1">
        <a:defRPr sz="2135"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标题占位符 1"/>
          <p:cNvSpPr>
            <a:spLocks noGrp="1"/>
          </p:cNvSpPr>
          <p:nvPr>
            <p:ph type="title"/>
          </p:nvPr>
        </p:nvSpPr>
        <p:spPr>
          <a:xfrm>
            <a:off x="838200" y="365125"/>
            <a:ext cx="10515600" cy="1325563"/>
          </a:xfrm>
          <a:prstGeom prst="rect">
            <a:avLst/>
          </a:prstGeom>
          <a:noFill/>
          <a:ln w="9525">
            <a:noFill/>
          </a:ln>
        </p:spPr>
        <p:txBody>
          <a:bodyPr anchor="ctr" anchorCtr="0"/>
          <a:lstStyle/>
          <a:p>
            <a:pPr lvl="0"/>
            <a:r>
              <a:rPr lang="zh-CN" altLang="en-US" dirty="0"/>
              <a:t>单击此处编辑母版标题样式</a:t>
            </a:r>
          </a:p>
        </p:txBody>
      </p:sp>
      <p:sp>
        <p:nvSpPr>
          <p:cNvPr id="11267" name="文本占位符 2"/>
          <p:cNvSpPr>
            <a:spLocks noGrp="1"/>
          </p:cNvSpPr>
          <p:nvPr>
            <p:ph type="body"/>
          </p:nvPr>
        </p:nvSpPr>
        <p:spPr>
          <a:xfrm>
            <a:off x="838200" y="1825625"/>
            <a:ext cx="10515600" cy="4351338"/>
          </a:xfrm>
          <a:prstGeom prst="rect">
            <a:avLst/>
          </a:prstGeom>
          <a:noFill/>
          <a:ln w="9525">
            <a:noFill/>
          </a:ln>
        </p:spPr>
        <p:txBody>
          <a:bodyPr anchor="t" anchorCtr="0"/>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ACC5EC65-6A5E-43A5-A221-5870012E5181}"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标题占位符 1"/>
          <p:cNvSpPr>
            <a:spLocks noGrp="1"/>
          </p:cNvSpPr>
          <p:nvPr>
            <p:ph type="title"/>
          </p:nvPr>
        </p:nvSpPr>
        <p:spPr>
          <a:xfrm>
            <a:off x="838200" y="365125"/>
            <a:ext cx="10515600" cy="1325563"/>
          </a:xfrm>
          <a:prstGeom prst="rect">
            <a:avLst/>
          </a:prstGeom>
          <a:noFill/>
          <a:ln w="9525">
            <a:noFill/>
          </a:ln>
        </p:spPr>
        <p:txBody>
          <a:bodyPr anchor="ctr" anchorCtr="0"/>
          <a:lstStyle/>
          <a:p>
            <a:pPr lvl="0"/>
            <a:r>
              <a:rPr lang="zh-CN" altLang="en-US" dirty="0"/>
              <a:t>单击此处编辑母版标题样式</a:t>
            </a:r>
          </a:p>
        </p:txBody>
      </p:sp>
      <p:sp>
        <p:nvSpPr>
          <p:cNvPr id="12291" name="文本占位符 2"/>
          <p:cNvSpPr>
            <a:spLocks noGrp="1"/>
          </p:cNvSpPr>
          <p:nvPr>
            <p:ph type="body"/>
          </p:nvPr>
        </p:nvSpPr>
        <p:spPr>
          <a:xfrm>
            <a:off x="838200" y="1825625"/>
            <a:ext cx="10515600" cy="4351338"/>
          </a:xfrm>
          <a:prstGeom prst="rect">
            <a:avLst/>
          </a:prstGeom>
          <a:noFill/>
          <a:ln w="9525">
            <a:noFill/>
          </a:ln>
        </p:spPr>
        <p:txBody>
          <a:bodyPr anchor="t" anchorCtr="0"/>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ACC5EC65-6A5E-43A5-A221-5870012E5181}"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标题占位符 1"/>
          <p:cNvSpPr>
            <a:spLocks noGrp="1"/>
          </p:cNvSpPr>
          <p:nvPr>
            <p:ph type="title"/>
          </p:nvPr>
        </p:nvSpPr>
        <p:spPr>
          <a:xfrm>
            <a:off x="838200" y="365125"/>
            <a:ext cx="10515600" cy="1325563"/>
          </a:xfrm>
          <a:prstGeom prst="rect">
            <a:avLst/>
          </a:prstGeom>
          <a:noFill/>
          <a:ln w="9525">
            <a:noFill/>
          </a:ln>
        </p:spPr>
        <p:txBody>
          <a:bodyPr anchor="ctr" anchorCtr="0"/>
          <a:lstStyle/>
          <a:p>
            <a:pPr lvl="0"/>
            <a:r>
              <a:rPr lang="zh-CN" altLang="en-US" dirty="0"/>
              <a:t>单击此处编辑母版标题样式</a:t>
            </a:r>
          </a:p>
        </p:txBody>
      </p:sp>
      <p:sp>
        <p:nvSpPr>
          <p:cNvPr id="2051" name="文本占位符 2"/>
          <p:cNvSpPr>
            <a:spLocks noGrp="1"/>
          </p:cNvSpPr>
          <p:nvPr>
            <p:ph type="body"/>
          </p:nvPr>
        </p:nvSpPr>
        <p:spPr>
          <a:xfrm>
            <a:off x="838200" y="1825625"/>
            <a:ext cx="10515600" cy="4351338"/>
          </a:xfrm>
          <a:prstGeom prst="rect">
            <a:avLst/>
          </a:prstGeom>
          <a:noFill/>
          <a:ln w="9525">
            <a:noFill/>
          </a:ln>
        </p:spPr>
        <p:txBody>
          <a:bodyPr anchor="t" anchorCtr="0"/>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73731BAB-02BF-4989-8727-944620AE5F46}"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标题占位符 1"/>
          <p:cNvSpPr>
            <a:spLocks noGrp="1"/>
          </p:cNvSpPr>
          <p:nvPr>
            <p:ph type="title"/>
          </p:nvPr>
        </p:nvSpPr>
        <p:spPr>
          <a:xfrm>
            <a:off x="838200" y="365125"/>
            <a:ext cx="10515600" cy="1325563"/>
          </a:xfrm>
          <a:prstGeom prst="rect">
            <a:avLst/>
          </a:prstGeom>
          <a:noFill/>
          <a:ln w="9525">
            <a:noFill/>
          </a:ln>
        </p:spPr>
        <p:txBody>
          <a:bodyPr anchor="ctr" anchorCtr="0"/>
          <a:lstStyle/>
          <a:p>
            <a:pPr lvl="0"/>
            <a:r>
              <a:rPr lang="zh-CN" altLang="en-US" dirty="0"/>
              <a:t>单击此处编辑母版标题样式</a:t>
            </a:r>
          </a:p>
        </p:txBody>
      </p:sp>
      <p:sp>
        <p:nvSpPr>
          <p:cNvPr id="3075" name="文本占位符 2"/>
          <p:cNvSpPr>
            <a:spLocks noGrp="1"/>
          </p:cNvSpPr>
          <p:nvPr>
            <p:ph type="body"/>
          </p:nvPr>
        </p:nvSpPr>
        <p:spPr>
          <a:xfrm>
            <a:off x="838200" y="1825625"/>
            <a:ext cx="10515600" cy="4351338"/>
          </a:xfrm>
          <a:prstGeom prst="rect">
            <a:avLst/>
          </a:prstGeom>
          <a:noFill/>
          <a:ln w="9525">
            <a:noFill/>
          </a:ln>
        </p:spPr>
        <p:txBody>
          <a:bodyPr anchor="t" anchorCtr="0"/>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ACC5EC65-6A5E-43A5-A221-5870012E5181}"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黑体" panose="02010609060101010101" pitchFamily="49" charset="-122"/>
              <a:cs typeface="+mn-cs"/>
            </a:endParaRP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灯片编号占位符 5"/>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lgn="r">
              <a:defRPr sz="1400" noProof="1" dirty="0">
                <a:solidFill>
                  <a:srgbClr val="006DBB"/>
                </a:solidFill>
                <a:ea typeface="宋体" panose="02010600030101010101" pitchFamily="2" charset="-122"/>
                <a:cs typeface="+mn-ea"/>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E77FAD0A-5AFD-435A-9E53-4A99B7530B6C}" type="slidenum">
              <a:rPr kumimoji="0" lang="zh-CN" altLang="en-US" sz="1400" b="0" i="0" u="none" strike="noStrike" kern="1200" cap="none" spc="0" normalizeH="0" baseline="0" noProof="1" dirty="0">
                <a:ln>
                  <a:noFill/>
                </a:ln>
                <a:solidFill>
                  <a:srgbClr val="006DBB"/>
                </a:solidFill>
                <a:effectLst/>
                <a:uLnTx/>
                <a:uFillTx/>
                <a:latin typeface="Arial" panose="020B0604020202020204" pitchFamily="34" charset="0"/>
                <a:ea typeface="宋体" panose="02010600030101010101" pitchFamily="2" charset="-122"/>
                <a:cs typeface="+mn-ea"/>
              </a:rPr>
              <a:t>‹#›</a:t>
            </a:fld>
            <a:endParaRPr kumimoji="0" lang="zh-CN" altLang="en-US" sz="1400" b="0" i="0" u="none" strike="noStrike" kern="1200" cap="none" spc="0" normalizeH="0" baseline="0" noProof="1">
              <a:ln>
                <a:noFill/>
              </a:ln>
              <a:solidFill>
                <a:srgbClr val="006DBB"/>
              </a:solidFill>
              <a:effectLst/>
              <a:uLnTx/>
              <a:uFillTx/>
              <a:latin typeface="Arial" panose="020B0604020202020204" pitchFamily="34" charset="0"/>
              <a:ea typeface="黑体" panose="02010609060101010101" pitchFamily="49" charset="-122"/>
              <a:cs typeface="+mn-cs"/>
            </a:endParaRPr>
          </a:p>
        </p:txBody>
      </p:sp>
      <p:cxnSp>
        <p:nvCxnSpPr>
          <p:cNvPr id="8" name="直接连接符 7"/>
          <p:cNvCxnSpPr/>
          <p:nvPr/>
        </p:nvCxnSpPr>
        <p:spPr>
          <a:xfrm>
            <a:off x="522288" y="6405563"/>
            <a:ext cx="11060113"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矩形 3"/>
          <p:cNvSpPr/>
          <p:nvPr/>
        </p:nvSpPr>
        <p:spPr>
          <a:xfrm>
            <a:off x="481013" y="468313"/>
            <a:ext cx="447675" cy="47942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solidFill>
                <a:srgbClr val="FFFFFF"/>
              </a:solidFill>
              <a:latin typeface="Arial" panose="020B0604020202020204" pitchFamily="34" charset="0"/>
              <a:ea typeface="华文楷体" panose="02010600040101010101" pitchFamily="2" charset="-122"/>
            </a:endParaRPr>
          </a:p>
        </p:txBody>
      </p:sp>
      <p:cxnSp>
        <p:nvCxnSpPr>
          <p:cNvPr id="5" name="直接连接符 4"/>
          <p:cNvCxnSpPr/>
          <p:nvPr/>
        </p:nvCxnSpPr>
        <p:spPr>
          <a:xfrm>
            <a:off x="481013" y="947738"/>
            <a:ext cx="5824538"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481013" y="0"/>
            <a:ext cx="447675" cy="444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solidFill>
                <a:srgbClr val="FFFFFF"/>
              </a:solidFill>
              <a:latin typeface="Arial" panose="020B0604020202020204" pitchFamily="34" charset="0"/>
              <a:ea typeface="华文楷体" panose="02010600040101010101" pitchFamily="2" charset="-122"/>
            </a:endParaRPr>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Lst>
  <p:hf sldNum="0" hdr="0" ftr="0" dt="0"/>
  <p:txStyles>
    <p:titleStyle>
      <a:lvl1pPr algn="ctr" defTabSz="1085850" rtl="0" eaLnBrk="0" fontAlgn="base" hangingPunct="0">
        <a:spcBef>
          <a:spcPct val="0"/>
        </a:spcBef>
        <a:spcAft>
          <a:spcPct val="0"/>
        </a:spcAft>
        <a:defRPr sz="5300" kern="1200">
          <a:solidFill>
            <a:schemeClr val="tx1"/>
          </a:solidFill>
          <a:latin typeface="+mj-lt"/>
          <a:ea typeface="+mj-ea"/>
          <a:cs typeface="+mj-cs"/>
        </a:defRPr>
      </a:lvl1pPr>
      <a:lvl2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2pPr>
      <a:lvl3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3pPr>
      <a:lvl4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4pPr>
      <a:lvl5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5pPr>
      <a:lvl6pPr marL="49339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6pPr>
      <a:lvl7pPr marL="98742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7pPr>
      <a:lvl8pPr marL="148082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8pPr>
      <a:lvl9pPr marL="197485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9pPr>
    </p:titleStyle>
    <p:bodyStyle>
      <a:lvl1pPr marL="406400" indent="-406400" algn="l" defTabSz="1085850" rtl="0" eaLnBrk="0" fontAlgn="base" hangingPunct="0">
        <a:spcBef>
          <a:spcPct val="20000"/>
        </a:spcBef>
        <a:spcAft>
          <a:spcPct val="0"/>
        </a:spcAft>
        <a:buFont typeface="Arial" panose="020B0604020202020204" pitchFamily="34" charset="0"/>
        <a:buChar char="•"/>
        <a:defRPr sz="3700" kern="1200">
          <a:solidFill>
            <a:schemeClr val="tx1"/>
          </a:solidFill>
          <a:latin typeface="+mn-lt"/>
          <a:ea typeface="+mn-ea"/>
          <a:cs typeface="+mn-cs"/>
        </a:defRPr>
      </a:lvl1pPr>
      <a:lvl2pPr marL="882650" indent="-338455" algn="l" defTabSz="1085850"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2pPr>
      <a:lvl3pPr marL="1358900" indent="-268605" algn="l" defTabSz="10858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3pPr>
      <a:lvl4pPr marL="1903730" indent="-268605" algn="l" defTabSz="10858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4pPr>
      <a:lvl5pPr marL="2446655" indent="-268605" algn="l" defTabSz="10858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5pPr>
      <a:lvl6pPr marL="299275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695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14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534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zh-CN"/>
      </a:defPPr>
      <a:lvl1pPr marL="0" algn="l" defTabSz="1087755" rtl="0" eaLnBrk="1" latinLnBrk="0" hangingPunct="1">
        <a:defRPr sz="2135" kern="1200">
          <a:solidFill>
            <a:schemeClr val="tx1"/>
          </a:solidFill>
          <a:latin typeface="+mn-lt"/>
          <a:ea typeface="+mn-ea"/>
          <a:cs typeface="+mn-cs"/>
        </a:defRPr>
      </a:lvl1pPr>
      <a:lvl2pPr marL="544195" algn="l" defTabSz="1087755" rtl="0" eaLnBrk="1" latinLnBrk="0" hangingPunct="1">
        <a:defRPr sz="2135" kern="1200">
          <a:solidFill>
            <a:schemeClr val="tx1"/>
          </a:solidFill>
          <a:latin typeface="+mn-lt"/>
          <a:ea typeface="+mn-ea"/>
          <a:cs typeface="+mn-cs"/>
        </a:defRPr>
      </a:lvl2pPr>
      <a:lvl3pPr marL="1088390" algn="l" defTabSz="1087755" rtl="0" eaLnBrk="1" latinLnBrk="0" hangingPunct="1">
        <a:defRPr sz="2135" kern="1200">
          <a:solidFill>
            <a:schemeClr val="tx1"/>
          </a:solidFill>
          <a:latin typeface="+mn-lt"/>
          <a:ea typeface="+mn-ea"/>
          <a:cs typeface="+mn-cs"/>
        </a:defRPr>
      </a:lvl3pPr>
      <a:lvl4pPr marL="1632585" algn="l" defTabSz="1087755" rtl="0" eaLnBrk="1" latinLnBrk="0" hangingPunct="1">
        <a:defRPr sz="2135" kern="1200">
          <a:solidFill>
            <a:schemeClr val="tx1"/>
          </a:solidFill>
          <a:latin typeface="+mn-lt"/>
          <a:ea typeface="+mn-ea"/>
          <a:cs typeface="+mn-cs"/>
        </a:defRPr>
      </a:lvl4pPr>
      <a:lvl5pPr marL="2176780" algn="l" defTabSz="1087755" rtl="0" eaLnBrk="1" latinLnBrk="0" hangingPunct="1">
        <a:defRPr sz="2135" kern="1200">
          <a:solidFill>
            <a:schemeClr val="tx1"/>
          </a:solidFill>
          <a:latin typeface="+mn-lt"/>
          <a:ea typeface="+mn-ea"/>
          <a:cs typeface="+mn-cs"/>
        </a:defRPr>
      </a:lvl5pPr>
      <a:lvl6pPr marL="2720975" algn="l" defTabSz="1087755" rtl="0" eaLnBrk="1" latinLnBrk="0" hangingPunct="1">
        <a:defRPr sz="2135" kern="1200">
          <a:solidFill>
            <a:schemeClr val="tx1"/>
          </a:solidFill>
          <a:latin typeface="+mn-lt"/>
          <a:ea typeface="+mn-ea"/>
          <a:cs typeface="+mn-cs"/>
        </a:defRPr>
      </a:lvl6pPr>
      <a:lvl7pPr marL="3265170" algn="l" defTabSz="1087755" rtl="0" eaLnBrk="1" latinLnBrk="0" hangingPunct="1">
        <a:defRPr sz="2135" kern="1200">
          <a:solidFill>
            <a:schemeClr val="tx1"/>
          </a:solidFill>
          <a:latin typeface="+mn-lt"/>
          <a:ea typeface="+mn-ea"/>
          <a:cs typeface="+mn-cs"/>
        </a:defRPr>
      </a:lvl7pPr>
      <a:lvl8pPr marL="3809365" algn="l" defTabSz="1087755" rtl="0" eaLnBrk="1" latinLnBrk="0" hangingPunct="1">
        <a:defRPr sz="2135" kern="1200">
          <a:solidFill>
            <a:schemeClr val="tx1"/>
          </a:solidFill>
          <a:latin typeface="+mn-lt"/>
          <a:ea typeface="+mn-ea"/>
          <a:cs typeface="+mn-cs"/>
        </a:defRPr>
      </a:lvl8pPr>
      <a:lvl9pPr marL="4353560" algn="l" defTabSz="1087755" rtl="0" eaLnBrk="1" latinLnBrk="0" hangingPunct="1">
        <a:defRPr sz="2135"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矩形 3"/>
          <p:cNvSpPr/>
          <p:nvPr/>
        </p:nvSpPr>
        <p:spPr>
          <a:xfrm>
            <a:off x="481013" y="468313"/>
            <a:ext cx="447675" cy="479425"/>
          </a:xfrm>
          <a:prstGeom prst="rect">
            <a:avLst/>
          </a:prstGeom>
          <a:solidFill>
            <a:srgbClr val="0070C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sp>
        <p:nvSpPr>
          <p:cNvPr id="5123" name="直接连接符 4"/>
          <p:cNvSpPr/>
          <p:nvPr/>
        </p:nvSpPr>
        <p:spPr>
          <a:xfrm>
            <a:off x="481013" y="947738"/>
            <a:ext cx="5824537" cy="1587"/>
          </a:xfrm>
          <a:prstGeom prst="line">
            <a:avLst/>
          </a:prstGeom>
          <a:ln w="9525" cap="flat" cmpd="sng">
            <a:solidFill>
              <a:srgbClr val="0070C0"/>
            </a:solidFill>
            <a:prstDash val="solid"/>
            <a:round/>
            <a:headEnd type="none" w="med" len="med"/>
            <a:tailEnd type="none" w="med" len="med"/>
          </a:ln>
        </p:spPr>
      </p:sp>
      <p:sp>
        <p:nvSpPr>
          <p:cNvPr id="5124" name="矩形 6"/>
          <p:cNvSpPr/>
          <p:nvPr/>
        </p:nvSpPr>
        <p:spPr>
          <a:xfrm>
            <a:off x="481013" y="0"/>
            <a:ext cx="447675" cy="444500"/>
          </a:xfrm>
          <a:prstGeom prst="rect">
            <a:avLst/>
          </a:prstGeom>
          <a:solidFill>
            <a:srgbClr val="00B05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grpSp>
        <p:nvGrpSpPr>
          <p:cNvPr id="5125" name="组合 2052"/>
          <p:cNvGrpSpPr/>
          <p:nvPr/>
        </p:nvGrpSpPr>
        <p:grpSpPr>
          <a:xfrm>
            <a:off x="0" y="6573838"/>
            <a:ext cx="12192000" cy="276225"/>
            <a:chOff x="0" y="0"/>
            <a:chExt cx="12199119" cy="276999"/>
          </a:xfrm>
        </p:grpSpPr>
        <p:sp>
          <p:nvSpPr>
            <p:cNvPr id="2" name="矩形 11"/>
            <p:cNvSpPr>
              <a:spLocks noChangeArrowheads="1"/>
            </p:cNvSpPr>
            <p:nvPr/>
          </p:nvSpPr>
          <p:spPr bwMode="auto">
            <a:xfrm>
              <a:off x="2840107" y="22287"/>
              <a:ext cx="9359012"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grpSp>
          <p:nvGrpSpPr>
            <p:cNvPr id="5127" name="组合 2054"/>
            <p:cNvGrpSpPr>
              <a:grpSpLocks noChangeAspect="1"/>
            </p:cNvGrpSpPr>
            <p:nvPr/>
          </p:nvGrpSpPr>
          <p:grpSpPr>
            <a:xfrm>
              <a:off x="433548" y="21499"/>
              <a:ext cx="2423256" cy="234000"/>
              <a:chOff x="0" y="0"/>
              <a:chExt cx="3337257" cy="501801"/>
            </a:xfrm>
          </p:grpSpPr>
          <p:pic>
            <p:nvPicPr>
              <p:cNvPr id="5128" name="Picture 3"/>
              <p:cNvPicPr>
                <a:picLocks noChangeAspect="1"/>
              </p:cNvPicPr>
              <p:nvPr/>
            </p:nvPicPr>
            <p:blipFill>
              <a:blip r:embed="rId15"/>
              <a:stretch>
                <a:fillRect/>
              </a:stretch>
            </p:blipFill>
            <p:spPr>
              <a:xfrm rot="-5400000">
                <a:off x="194038" y="-193500"/>
                <a:ext cx="501262" cy="889339"/>
              </a:xfrm>
              <a:prstGeom prst="rect">
                <a:avLst/>
              </a:prstGeom>
              <a:noFill/>
              <a:ln w="9525">
                <a:noFill/>
              </a:ln>
            </p:spPr>
          </p:pic>
          <p:pic>
            <p:nvPicPr>
              <p:cNvPr id="5129" name="Picture 3"/>
              <p:cNvPicPr>
                <a:picLocks noChangeAspect="1"/>
              </p:cNvPicPr>
              <p:nvPr/>
            </p:nvPicPr>
            <p:blipFill>
              <a:blip r:embed="rId15"/>
              <a:stretch>
                <a:fillRect/>
              </a:stretch>
            </p:blipFill>
            <p:spPr>
              <a:xfrm rot="5400000">
                <a:off x="2641899" y="-194036"/>
                <a:ext cx="501263" cy="889335"/>
              </a:xfrm>
              <a:prstGeom prst="rect">
                <a:avLst/>
              </a:prstGeom>
              <a:noFill/>
              <a:ln w="9525">
                <a:noFill/>
              </a:ln>
            </p:spPr>
          </p:pic>
        </p:grpSp>
        <p:sp>
          <p:nvSpPr>
            <p:cNvPr id="2058" name="矩形 13"/>
            <p:cNvSpPr>
              <a:spLocks noChangeArrowheads="1"/>
            </p:cNvSpPr>
            <p:nvPr/>
          </p:nvSpPr>
          <p:spPr bwMode="auto">
            <a:xfrm>
              <a:off x="0" y="22287"/>
              <a:ext cx="12178470" cy="232424"/>
            </a:xfrm>
            <a:prstGeom prst="rect">
              <a:avLst/>
            </a:prstGeom>
            <a:noFill/>
            <a:ln w="9525">
              <a:solidFill>
                <a:srgbClr val="0072BC"/>
              </a:solidFill>
              <a:miter lim="800000"/>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059" name="副标题 2"/>
            <p:cNvSpPr>
              <a:spLocks noChangeArrowheads="1"/>
            </p:cNvSpPr>
            <p:nvPr/>
          </p:nvSpPr>
          <p:spPr bwMode="auto">
            <a:xfrm>
              <a:off x="806921" y="22287"/>
              <a:ext cx="1620195" cy="232424"/>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200" b="1" i="0" u="none" strike="noStrike" kern="1200" cap="none" spc="0" normalizeH="0" baseline="0" noProof="0">
                  <a:ln>
                    <a:noFill/>
                  </a:ln>
                  <a:solidFill>
                    <a:srgbClr val="0072BC"/>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2060" name="矩形 15"/>
            <p:cNvSpPr>
              <a:spLocks noChangeArrowheads="1"/>
            </p:cNvSpPr>
            <p:nvPr/>
          </p:nvSpPr>
          <p:spPr bwMode="auto">
            <a:xfrm>
              <a:off x="4766" y="22287"/>
              <a:ext cx="487647"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061" name="TextBox 104"/>
            <p:cNvSpPr>
              <a:spLocks noChangeArrowheads="1"/>
            </p:cNvSpPr>
            <p:nvPr/>
          </p:nvSpPr>
          <p:spPr bwMode="auto">
            <a:xfrm>
              <a:off x="68303" y="0"/>
              <a:ext cx="568657" cy="276999"/>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RM</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grpSp>
      <p:pic>
        <p:nvPicPr>
          <p:cNvPr id="5134" name="Picture 2"/>
          <p:cNvPicPr>
            <a:picLocks noChangeAspect="1"/>
          </p:cNvPicPr>
          <p:nvPr/>
        </p:nvPicPr>
        <p:blipFill>
          <a:blip r:embed="rId16"/>
          <a:stretch>
            <a:fillRect/>
          </a:stretch>
        </p:blipFill>
        <p:spPr>
          <a:xfrm>
            <a:off x="-1587" y="0"/>
            <a:ext cx="12193587" cy="6869113"/>
          </a:xfrm>
          <a:prstGeom prst="rect">
            <a:avLst/>
          </a:prstGeom>
          <a:noFill/>
          <a:ln w="9525">
            <a:noFill/>
          </a:ln>
        </p:spPr>
      </p:pic>
      <p:sp>
        <p:nvSpPr>
          <p:cNvPr id="3" name="副标题 2"/>
          <p:cNvSpPr>
            <a:spLocks noChangeArrowheads="1"/>
          </p:cNvSpPr>
          <p:nvPr/>
        </p:nvSpPr>
        <p:spPr bwMode="auto">
          <a:xfrm>
            <a:off x="8524875" y="4989513"/>
            <a:ext cx="2416175" cy="234950"/>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600" b="0"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Lst>
  <p:hf sldNum="0" hdr="0" ftr="0" dt="0"/>
  <p:txStyles>
    <p:titleStyle>
      <a:lvl1pPr marL="1084580" indent="-1084580" algn="ctr" rtl="0" eaLnBrk="0" fontAlgn="base" hangingPunct="0">
        <a:spcBef>
          <a:spcPct val="0"/>
        </a:spcBef>
        <a:spcAft>
          <a:spcPct val="0"/>
        </a:spcAft>
        <a:buFont typeface="Arial" panose="020B0604020202020204" pitchFamily="34" charset="0"/>
        <a:defRPr sz="5300" kern="1200">
          <a:solidFill>
            <a:schemeClr val="tx1"/>
          </a:solidFill>
          <a:latin typeface="+mj-lt"/>
          <a:ea typeface="+mj-ea"/>
          <a:cs typeface="+mj-cs"/>
          <a:sym typeface="Arial" panose="020B0604020202020204" pitchFamily="34" charset="0"/>
        </a:defRPr>
      </a:lvl1pPr>
      <a:lvl2pPr marL="10845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2pPr>
      <a:lvl3pPr marL="10845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3pPr>
      <a:lvl4pPr marL="10845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4pPr>
      <a:lvl5pPr marL="10845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5pPr>
      <a:lvl6pPr marL="15417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6pPr>
      <a:lvl7pPr marL="19989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7pPr>
      <a:lvl8pPr marL="24561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8pPr>
      <a:lvl9pPr marL="29133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9pPr>
    </p:titleStyle>
    <p:bodyStyle>
      <a:lvl1pPr marL="406400" indent="-406400" algn="l" defTabSz="1083945" rtl="0" eaLnBrk="0" fontAlgn="base" hangingPunct="0">
        <a:spcBef>
          <a:spcPct val="20000"/>
        </a:spcBef>
        <a:spcAft>
          <a:spcPct val="0"/>
        </a:spcAft>
        <a:buFont typeface="Arial" panose="020B0604020202020204" pitchFamily="34" charset="0"/>
        <a:buChar char="•"/>
        <a:defRPr sz="3700" kern="1200">
          <a:solidFill>
            <a:schemeClr val="tx1"/>
          </a:solidFill>
          <a:latin typeface="+mn-lt"/>
          <a:ea typeface="+mn-ea"/>
          <a:cs typeface="+mn-cs"/>
          <a:sym typeface="Arial" panose="020B0604020202020204" pitchFamily="34" charset="0"/>
        </a:defRPr>
      </a:lvl1pPr>
      <a:lvl2pPr marL="882650" lvl="1" indent="-338455" algn="l" defTabSz="1083945"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sym typeface="Arial" panose="020B0604020202020204" pitchFamily="34" charset="0"/>
        </a:defRPr>
      </a:lvl2pPr>
      <a:lvl3pPr marL="1358900" lvl="2" indent="-268605" algn="l" defTabSz="1083945"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Arial" panose="020B0604020202020204" pitchFamily="34" charset="0"/>
        </a:defRPr>
      </a:lvl3pPr>
      <a:lvl4pPr marL="1901825" lvl="3" indent="-268605" algn="l" defTabSz="1083945"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Arial" panose="020B0604020202020204" pitchFamily="34" charset="0"/>
        </a:defRPr>
      </a:lvl4pPr>
      <a:lvl5pPr marL="2446655" lvl="4" indent="-268605" algn="l" defTabSz="1083945"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Arial" panose="020B0604020202020204" pitchFamily="34" charset="0"/>
        </a:defRPr>
      </a:lvl5pPr>
      <a:lvl6pPr marL="2514600" lvl="5" indent="-228600" algn="l" defTabSz="108458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sym typeface="Arial" panose="020B0604020202020204" pitchFamily="34" charset="0"/>
        </a:defRPr>
      </a:lvl6pPr>
      <a:lvl7pPr marL="2971800" lvl="6" indent="-228600" algn="l" defTabSz="108458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sym typeface="Arial" panose="020B0604020202020204" pitchFamily="34" charset="0"/>
        </a:defRPr>
      </a:lvl7pPr>
      <a:lvl8pPr marL="3429000" lvl="7" indent="-228600" algn="l" defTabSz="108458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sym typeface="Arial" panose="020B0604020202020204" pitchFamily="34" charset="0"/>
        </a:defRPr>
      </a:lvl8pPr>
      <a:lvl9pPr marL="3886200" lvl="8" indent="-228600" algn="l" defTabSz="108458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sym typeface="Arial" panose="020B0604020202020204" pitchFamily="34" charset="0"/>
        </a:defRPr>
      </a:lvl9pPr>
    </p:bodyStyle>
    <p:otherStyle>
      <a:lvl1pPr marL="0" lvl="0"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2pPr>
      <a:lvl3pPr marL="914400" lvl="2"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3pPr>
      <a:lvl4pPr marL="1371600" lvl="3"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4pPr>
      <a:lvl5pPr marL="1828800" lvl="4"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5pPr>
      <a:lvl6pPr marL="2286000" lvl="5"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6pPr>
      <a:lvl7pPr marL="2743200" lvl="6"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7pPr>
      <a:lvl8pPr marL="3200400" lvl="7"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8pPr>
      <a:lvl9pPr marL="3657600" lvl="8"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矩形 3"/>
          <p:cNvSpPr/>
          <p:nvPr/>
        </p:nvSpPr>
        <p:spPr>
          <a:xfrm>
            <a:off x="481013" y="468313"/>
            <a:ext cx="447675" cy="47942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latin typeface="Arial" panose="020B0604020202020204" pitchFamily="34" charset="0"/>
              <a:ea typeface="华文楷体" panose="02010600040101010101" pitchFamily="2" charset="-122"/>
            </a:endParaRPr>
          </a:p>
        </p:txBody>
      </p:sp>
      <p:cxnSp>
        <p:nvCxnSpPr>
          <p:cNvPr id="5" name="直接连接符 4"/>
          <p:cNvCxnSpPr/>
          <p:nvPr/>
        </p:nvCxnSpPr>
        <p:spPr>
          <a:xfrm>
            <a:off x="481013" y="947738"/>
            <a:ext cx="5824538"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481013" y="0"/>
            <a:ext cx="447675" cy="444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latin typeface="Arial" panose="020B0604020202020204" pitchFamily="34" charset="0"/>
              <a:ea typeface="华文楷体" panose="02010600040101010101" pitchFamily="2" charset="-122"/>
            </a:endParaRPr>
          </a:p>
        </p:txBody>
      </p:sp>
      <p:grpSp>
        <p:nvGrpSpPr>
          <p:cNvPr id="6149" name="组合 1"/>
          <p:cNvGrpSpPr/>
          <p:nvPr userDrawn="1"/>
        </p:nvGrpSpPr>
        <p:grpSpPr>
          <a:xfrm>
            <a:off x="-6350" y="6573838"/>
            <a:ext cx="12198350" cy="276225"/>
            <a:chOff x="-7118" y="6572157"/>
            <a:chExt cx="12199119" cy="276999"/>
          </a:xfrm>
        </p:grpSpPr>
        <p:sp>
          <p:nvSpPr>
            <p:cNvPr id="12" name="矩形 11"/>
            <p:cNvSpPr/>
            <p:nvPr/>
          </p:nvSpPr>
          <p:spPr>
            <a:xfrm>
              <a:off x="2831511" y="6594444"/>
              <a:ext cx="9360490" cy="232424"/>
            </a:xfrm>
            <a:prstGeom prst="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微软雅黑" panose="020B0503020204020204" pitchFamily="34" charset="-122"/>
                <a:ea typeface="微软雅黑" panose="020B0503020204020204" pitchFamily="34" charset="-122"/>
                <a:cs typeface="+mn-cs"/>
              </a:endParaRPr>
            </a:p>
          </p:txBody>
        </p:sp>
        <p:grpSp>
          <p:nvGrpSpPr>
            <p:cNvPr id="6151" name="组合 12"/>
            <p:cNvGrpSpPr/>
            <p:nvPr/>
          </p:nvGrpSpPr>
          <p:grpSpPr>
            <a:xfrm>
              <a:off x="426430" y="6593656"/>
              <a:ext cx="2423256" cy="234000"/>
              <a:chOff x="1376758" y="4221084"/>
              <a:chExt cx="3337257" cy="501801"/>
            </a:xfrm>
          </p:grpSpPr>
          <p:pic>
            <p:nvPicPr>
              <p:cNvPr id="6152" name="Picture 3"/>
              <p:cNvPicPr>
                <a:picLocks noChangeAspect="1"/>
              </p:cNvPicPr>
              <p:nvPr/>
            </p:nvPicPr>
            <p:blipFill>
              <a:blip r:embed="rId8"/>
              <a:stretch>
                <a:fillRect/>
              </a:stretch>
            </p:blipFill>
            <p:spPr>
              <a:xfrm rot="-5400000">
                <a:off x="1570762" y="4027549"/>
                <a:ext cx="501262" cy="889339"/>
              </a:xfrm>
              <a:prstGeom prst="rect">
                <a:avLst/>
              </a:prstGeom>
              <a:noFill/>
              <a:ln w="9525">
                <a:noFill/>
              </a:ln>
            </p:spPr>
          </p:pic>
          <p:pic>
            <p:nvPicPr>
              <p:cNvPr id="6153" name="Picture 3"/>
              <p:cNvPicPr>
                <a:picLocks noChangeAspect="1"/>
              </p:cNvPicPr>
              <p:nvPr/>
            </p:nvPicPr>
            <p:blipFill>
              <a:blip r:embed="rId8"/>
              <a:stretch>
                <a:fillRect/>
              </a:stretch>
            </p:blipFill>
            <p:spPr>
              <a:xfrm rot="5400000">
                <a:off x="4018681" y="4027013"/>
                <a:ext cx="501263" cy="889335"/>
              </a:xfrm>
              <a:prstGeom prst="rect">
                <a:avLst/>
              </a:prstGeom>
              <a:noFill/>
              <a:ln w="9525">
                <a:noFill/>
              </a:ln>
            </p:spPr>
          </p:pic>
        </p:grpSp>
        <p:sp>
          <p:nvSpPr>
            <p:cNvPr id="14" name="矩形 13"/>
            <p:cNvSpPr/>
            <p:nvPr/>
          </p:nvSpPr>
          <p:spPr>
            <a:xfrm>
              <a:off x="-7118" y="6594444"/>
              <a:ext cx="12178481" cy="232424"/>
            </a:xfrm>
            <a:prstGeom prst="rect">
              <a:avLst/>
            </a:prstGeom>
            <a:noFill/>
            <a:ln w="9525">
              <a:solidFill>
                <a:srgbClr val="0072B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微软雅黑" panose="020B0503020204020204" pitchFamily="34" charset="-122"/>
                <a:ea typeface="微软雅黑" panose="020B0503020204020204" pitchFamily="34" charset="-122"/>
                <a:cs typeface="+mn-cs"/>
              </a:endParaRPr>
            </a:p>
          </p:txBody>
        </p:sp>
        <p:sp>
          <p:nvSpPr>
            <p:cNvPr id="6155" name="副标题 2"/>
            <p:cNvSpPr txBox="1">
              <a:spLocks noChangeArrowheads="1"/>
            </p:cNvSpPr>
            <p:nvPr/>
          </p:nvSpPr>
          <p:spPr bwMode="auto">
            <a:xfrm>
              <a:off x="798989" y="6593656"/>
              <a:ext cx="1620000" cy="2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a:defRPr>
                  <a:solidFill>
                    <a:schemeClr val="tx1"/>
                  </a:solidFill>
                  <a:latin typeface="Arial" panose="020B0604020202020204" pitchFamily="34" charset="0"/>
                  <a:ea typeface="黑体" panose="02010609060101010101" pitchFamily="49" charset="-122"/>
                </a:defRPr>
              </a:lvl1pPr>
              <a:lvl2pPr>
                <a:defRPr>
                  <a:solidFill>
                    <a:schemeClr val="tx1"/>
                  </a:solidFill>
                  <a:latin typeface="Arial" panose="020B0604020202020204" pitchFamily="34" charset="0"/>
                  <a:ea typeface="黑体" panose="02010609060101010101" pitchFamily="49" charset="-122"/>
                </a:defRPr>
              </a:lvl2pPr>
              <a:lvl3pPr>
                <a:defRPr>
                  <a:solidFill>
                    <a:schemeClr val="tx1"/>
                  </a:solidFill>
                  <a:latin typeface="Arial" panose="020B0604020202020204" pitchFamily="34" charset="0"/>
                  <a:ea typeface="黑体" panose="02010609060101010101" pitchFamily="49" charset="-122"/>
                </a:defRPr>
              </a:lvl3pPr>
              <a:lvl4pPr>
                <a:defRPr>
                  <a:solidFill>
                    <a:schemeClr val="tx1"/>
                  </a:solidFill>
                  <a:latin typeface="Arial" panose="020B0604020202020204" pitchFamily="34" charset="0"/>
                  <a:ea typeface="黑体" panose="02010609060101010101" pitchFamily="49" charset="-122"/>
                </a:defRPr>
              </a:lvl4pPr>
              <a:lvl5pPr>
                <a:defRPr>
                  <a:solidFill>
                    <a:schemeClr val="tx1"/>
                  </a:solidFill>
                  <a:latin typeface="Arial" panose="020B0604020202020204" pitchFamily="34" charset="0"/>
                  <a:ea typeface="黑体" panose="02010609060101010101" pitchFamily="49"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9pPr>
            </a:lstStyle>
            <a:p>
              <a:pPr marL="342900" marR="0" lvl="0" indent="-34290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200" b="1" i="0" u="none" strike="noStrike" kern="1200" cap="none" spc="0" normalizeH="0" baseline="0" noProof="0">
                  <a:ln>
                    <a:noFill/>
                  </a:ln>
                  <a:solidFill>
                    <a:srgbClr val="0072BC"/>
                  </a:solidFill>
                  <a:effectLst/>
                  <a:uLnTx/>
                  <a:uFillTx/>
                  <a:latin typeface="微软雅黑" panose="020B0503020204020204" pitchFamily="34" charset="-122"/>
                  <a:ea typeface="微软雅黑" panose="020B0503020204020204" pitchFamily="34" charset="-122"/>
                  <a:cs typeface="+mn-cs"/>
                </a:rPr>
                <a:t>担当   专业   服务</a:t>
              </a:r>
            </a:p>
          </p:txBody>
        </p:sp>
        <p:sp>
          <p:nvSpPr>
            <p:cNvPr id="16" name="矩形 15"/>
            <p:cNvSpPr/>
            <p:nvPr/>
          </p:nvSpPr>
          <p:spPr>
            <a:xfrm>
              <a:off x="-2356" y="6594444"/>
              <a:ext cx="487394" cy="232424"/>
            </a:xfrm>
            <a:prstGeom prst="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微软雅黑" panose="020B0503020204020204" pitchFamily="34" charset="-122"/>
                <a:ea typeface="微软雅黑" panose="020B0503020204020204" pitchFamily="34" charset="-122"/>
                <a:cs typeface="+mn-cs"/>
              </a:endParaRPr>
            </a:p>
          </p:txBody>
        </p:sp>
        <p:sp>
          <p:nvSpPr>
            <p:cNvPr id="2" name="TextBox 104"/>
            <p:cNvSpPr txBox="1">
              <a:spLocks noChangeArrowheads="1"/>
            </p:cNvSpPr>
            <p:nvPr/>
          </p:nvSpPr>
          <p:spPr bwMode="auto">
            <a:xfrm>
              <a:off x="61183" y="6572157"/>
              <a:ext cx="56797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黑体" panose="02010609060101010101" pitchFamily="49" charset="-122"/>
                </a:defRPr>
              </a:lvl1pPr>
              <a:lvl2pPr>
                <a:defRPr>
                  <a:solidFill>
                    <a:schemeClr val="tx1"/>
                  </a:solidFill>
                  <a:latin typeface="Arial" panose="020B0604020202020204" pitchFamily="34" charset="0"/>
                  <a:ea typeface="黑体" panose="02010609060101010101" pitchFamily="49" charset="-122"/>
                </a:defRPr>
              </a:lvl2pPr>
              <a:lvl3pPr>
                <a:defRPr>
                  <a:solidFill>
                    <a:schemeClr val="tx1"/>
                  </a:solidFill>
                  <a:latin typeface="Arial" panose="020B0604020202020204" pitchFamily="34" charset="0"/>
                  <a:ea typeface="黑体" panose="02010609060101010101" pitchFamily="49" charset="-122"/>
                </a:defRPr>
              </a:lvl3pPr>
              <a:lvl4pPr>
                <a:defRPr>
                  <a:solidFill>
                    <a:schemeClr val="tx1"/>
                  </a:solidFill>
                  <a:latin typeface="Arial" panose="020B0604020202020204" pitchFamily="34" charset="0"/>
                  <a:ea typeface="黑体" panose="02010609060101010101" pitchFamily="49" charset="-122"/>
                </a:defRPr>
              </a:lvl4pPr>
              <a:lvl5pPr>
                <a:defRPr>
                  <a:solidFill>
                    <a:schemeClr val="tx1"/>
                  </a:solidFill>
                  <a:latin typeface="Arial" panose="020B0604020202020204" pitchFamily="34" charset="0"/>
                  <a:ea typeface="黑体" panose="02010609060101010101" pitchFamily="49"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9060101010101" pitchFamily="49"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rPr>
                <a:t>RM</a:t>
              </a:r>
              <a:endParaRPr kumimoji="0" lang="zh-CN" altLang="en-US"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endParaRPr>
            </a:p>
          </p:txBody>
        </p:sp>
      </p:grpSp>
      <p:sp>
        <p:nvSpPr>
          <p:cNvPr id="25" name="灯片编号占位符 5"/>
          <p:cNvSpPr>
            <a:spLocks noGrp="1"/>
          </p:cNvSpPr>
          <p:nvPr>
            <p:ph type="sldNum" sz="quarter" idx="4"/>
          </p:nvPr>
        </p:nvSpPr>
        <p:spPr>
          <a:xfrm>
            <a:off x="9232900" y="6586538"/>
            <a:ext cx="2844800" cy="250825"/>
          </a:xfrm>
          <a:prstGeom prst="rect">
            <a:avLst/>
          </a:prstGeom>
        </p:spPr>
        <p:txBody>
          <a:bodyPr anchor="ctr"/>
          <a:lstStyle>
            <a:lvl1pPr algn="r">
              <a:defRPr b="1" noProof="1" smtClean="0">
                <a:solidFill>
                  <a:prstClr val="white"/>
                </a:solidFill>
                <a:latin typeface="微软雅黑" panose="020B0503020204020204" pitchFamily="34" charset="-122"/>
                <a:ea typeface="微软雅黑" panose="020B0503020204020204" pitchFamily="34" charset="-122"/>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36BA1AC7-C50F-44FC-AB4B-D237FFFAC259}" type="slidenum">
              <a:rPr kumimoji="0" lang="en-US" altLang="zh-CN" sz="1800" b="1" i="0" u="none" strike="noStrike" kern="1200" cap="none" spc="0" normalizeH="0" baseline="0" noProof="1" smtClean="0">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rPr>
              <a:t>‹#›</a:t>
            </a:fld>
            <a:endParaRPr kumimoji="0" lang="en-US" sz="1800" b="1" i="0" u="none" strike="noStrike" kern="1200" cap="none" spc="0" normalizeH="0" baseline="0" noProof="1">
              <a:ln>
                <a:noFill/>
              </a:ln>
              <a:solidFill>
                <a:prstClr val="white"/>
              </a:solidFill>
              <a:effectLst/>
              <a:uLnTx/>
              <a:uFillTx/>
              <a:latin typeface="微软雅黑" panose="020B0503020204020204" pitchFamily="34" charset="-122"/>
              <a:ea typeface="微软雅黑" panose="020B0503020204020204" pitchFamily="34" charset="-122"/>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Lst>
  <p:hf sldNum="0" hdr="0" ftr="0" dt="0"/>
  <p:txStyles>
    <p:titleStyle>
      <a:lvl1pPr algn="ctr" defTabSz="1085850" rtl="0" fontAlgn="base">
        <a:spcBef>
          <a:spcPct val="0"/>
        </a:spcBef>
        <a:spcAft>
          <a:spcPct val="0"/>
        </a:spcAft>
        <a:defRPr sz="5300" kern="1200">
          <a:solidFill>
            <a:schemeClr val="tx1"/>
          </a:solidFill>
          <a:latin typeface="+mj-lt"/>
          <a:ea typeface="+mj-ea"/>
          <a:cs typeface="+mj-cs"/>
        </a:defRPr>
      </a:lvl1pPr>
      <a:lvl2pPr algn="ctr" defTabSz="1085850" rtl="0" fontAlgn="base">
        <a:spcBef>
          <a:spcPct val="0"/>
        </a:spcBef>
        <a:spcAft>
          <a:spcPct val="0"/>
        </a:spcAft>
        <a:defRPr sz="5300">
          <a:solidFill>
            <a:schemeClr val="tx1"/>
          </a:solidFill>
          <a:latin typeface="Arial" panose="020B0604020202020204" pitchFamily="34" charset="0"/>
          <a:ea typeface="黑体" panose="02010609060101010101" pitchFamily="49" charset="-122"/>
        </a:defRPr>
      </a:lvl2pPr>
      <a:lvl3pPr algn="ctr" defTabSz="1085850" rtl="0" fontAlgn="base">
        <a:spcBef>
          <a:spcPct val="0"/>
        </a:spcBef>
        <a:spcAft>
          <a:spcPct val="0"/>
        </a:spcAft>
        <a:defRPr sz="5300">
          <a:solidFill>
            <a:schemeClr val="tx1"/>
          </a:solidFill>
          <a:latin typeface="Arial" panose="020B0604020202020204" pitchFamily="34" charset="0"/>
          <a:ea typeface="黑体" panose="02010609060101010101" pitchFamily="49" charset="-122"/>
        </a:defRPr>
      </a:lvl3pPr>
      <a:lvl4pPr algn="ctr" defTabSz="1085850" rtl="0" fontAlgn="base">
        <a:spcBef>
          <a:spcPct val="0"/>
        </a:spcBef>
        <a:spcAft>
          <a:spcPct val="0"/>
        </a:spcAft>
        <a:defRPr sz="5300">
          <a:solidFill>
            <a:schemeClr val="tx1"/>
          </a:solidFill>
          <a:latin typeface="Arial" panose="020B0604020202020204" pitchFamily="34" charset="0"/>
          <a:ea typeface="黑体" panose="02010609060101010101" pitchFamily="49" charset="-122"/>
        </a:defRPr>
      </a:lvl4pPr>
      <a:lvl5pPr algn="ctr" defTabSz="1085850" rtl="0" fontAlgn="base">
        <a:spcBef>
          <a:spcPct val="0"/>
        </a:spcBef>
        <a:spcAft>
          <a:spcPct val="0"/>
        </a:spcAft>
        <a:defRPr sz="5300">
          <a:solidFill>
            <a:schemeClr val="tx1"/>
          </a:solidFill>
          <a:latin typeface="Arial" panose="020B0604020202020204" pitchFamily="34" charset="0"/>
          <a:ea typeface="黑体" panose="02010609060101010101" pitchFamily="49" charset="-122"/>
        </a:defRPr>
      </a:lvl5pPr>
      <a:lvl6pPr marL="49339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6pPr>
      <a:lvl7pPr marL="98742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7pPr>
      <a:lvl8pPr marL="148082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8pPr>
      <a:lvl9pPr marL="197485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9pPr>
    </p:titleStyle>
    <p:bodyStyle>
      <a:lvl1pPr marL="406400" indent="-406400" algn="l" defTabSz="1085850" rtl="0" fontAlgn="base">
        <a:spcBef>
          <a:spcPct val="20000"/>
        </a:spcBef>
        <a:spcAft>
          <a:spcPct val="0"/>
        </a:spcAft>
        <a:buFont typeface="Arial" panose="020B0604020202020204" pitchFamily="34" charset="0"/>
        <a:buChar char="•"/>
        <a:defRPr sz="3700" kern="1200">
          <a:solidFill>
            <a:schemeClr val="tx1"/>
          </a:solidFill>
          <a:latin typeface="+mn-lt"/>
          <a:ea typeface="+mn-ea"/>
          <a:cs typeface="+mn-cs"/>
        </a:defRPr>
      </a:lvl1pPr>
      <a:lvl2pPr marL="882650" indent="-338455" algn="l" defTabSz="1085850" rtl="0" fontAlgn="base">
        <a:spcBef>
          <a:spcPct val="20000"/>
        </a:spcBef>
        <a:spcAft>
          <a:spcPct val="0"/>
        </a:spcAft>
        <a:buFont typeface="Arial" panose="020B0604020202020204" pitchFamily="34" charset="0"/>
        <a:buChar char="–"/>
        <a:defRPr sz="3300" kern="1200">
          <a:solidFill>
            <a:schemeClr val="tx1"/>
          </a:solidFill>
          <a:latin typeface="+mn-lt"/>
          <a:ea typeface="+mn-ea"/>
          <a:cs typeface="+mn-cs"/>
        </a:defRPr>
      </a:lvl2pPr>
      <a:lvl3pPr marL="1358900" indent="-268605" algn="l" defTabSz="1085850"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3pPr>
      <a:lvl4pPr marL="1903730" indent="-268605" algn="l" defTabSz="1085850"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4pPr>
      <a:lvl5pPr marL="2446655" indent="-268605" algn="l" defTabSz="1085850"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5pPr>
      <a:lvl6pPr marL="299275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695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14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534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zh-CN"/>
      </a:defPPr>
      <a:lvl1pPr marL="0" algn="l" defTabSz="1087755" rtl="0" eaLnBrk="1" latinLnBrk="0" hangingPunct="1">
        <a:defRPr sz="2135" kern="1200">
          <a:solidFill>
            <a:schemeClr val="tx1"/>
          </a:solidFill>
          <a:latin typeface="+mn-lt"/>
          <a:ea typeface="+mn-ea"/>
          <a:cs typeface="+mn-cs"/>
        </a:defRPr>
      </a:lvl1pPr>
      <a:lvl2pPr marL="544195" algn="l" defTabSz="1087755" rtl="0" eaLnBrk="1" latinLnBrk="0" hangingPunct="1">
        <a:defRPr sz="2135" kern="1200">
          <a:solidFill>
            <a:schemeClr val="tx1"/>
          </a:solidFill>
          <a:latin typeface="+mn-lt"/>
          <a:ea typeface="+mn-ea"/>
          <a:cs typeface="+mn-cs"/>
        </a:defRPr>
      </a:lvl2pPr>
      <a:lvl3pPr marL="1088390" algn="l" defTabSz="1087755" rtl="0" eaLnBrk="1" latinLnBrk="0" hangingPunct="1">
        <a:defRPr sz="2135" kern="1200">
          <a:solidFill>
            <a:schemeClr val="tx1"/>
          </a:solidFill>
          <a:latin typeface="+mn-lt"/>
          <a:ea typeface="+mn-ea"/>
          <a:cs typeface="+mn-cs"/>
        </a:defRPr>
      </a:lvl3pPr>
      <a:lvl4pPr marL="1632585" algn="l" defTabSz="1087755" rtl="0" eaLnBrk="1" latinLnBrk="0" hangingPunct="1">
        <a:defRPr sz="2135" kern="1200">
          <a:solidFill>
            <a:schemeClr val="tx1"/>
          </a:solidFill>
          <a:latin typeface="+mn-lt"/>
          <a:ea typeface="+mn-ea"/>
          <a:cs typeface="+mn-cs"/>
        </a:defRPr>
      </a:lvl4pPr>
      <a:lvl5pPr marL="2176780" algn="l" defTabSz="1087755" rtl="0" eaLnBrk="1" latinLnBrk="0" hangingPunct="1">
        <a:defRPr sz="2135" kern="1200">
          <a:solidFill>
            <a:schemeClr val="tx1"/>
          </a:solidFill>
          <a:latin typeface="+mn-lt"/>
          <a:ea typeface="+mn-ea"/>
          <a:cs typeface="+mn-cs"/>
        </a:defRPr>
      </a:lvl5pPr>
      <a:lvl6pPr marL="2720975" algn="l" defTabSz="1087755" rtl="0" eaLnBrk="1" latinLnBrk="0" hangingPunct="1">
        <a:defRPr sz="2135" kern="1200">
          <a:solidFill>
            <a:schemeClr val="tx1"/>
          </a:solidFill>
          <a:latin typeface="+mn-lt"/>
          <a:ea typeface="+mn-ea"/>
          <a:cs typeface="+mn-cs"/>
        </a:defRPr>
      </a:lvl6pPr>
      <a:lvl7pPr marL="3265170" algn="l" defTabSz="1087755" rtl="0" eaLnBrk="1" latinLnBrk="0" hangingPunct="1">
        <a:defRPr sz="2135" kern="1200">
          <a:solidFill>
            <a:schemeClr val="tx1"/>
          </a:solidFill>
          <a:latin typeface="+mn-lt"/>
          <a:ea typeface="+mn-ea"/>
          <a:cs typeface="+mn-cs"/>
        </a:defRPr>
      </a:lvl7pPr>
      <a:lvl8pPr marL="3809365" algn="l" defTabSz="1087755" rtl="0" eaLnBrk="1" latinLnBrk="0" hangingPunct="1">
        <a:defRPr sz="2135" kern="1200">
          <a:solidFill>
            <a:schemeClr val="tx1"/>
          </a:solidFill>
          <a:latin typeface="+mn-lt"/>
          <a:ea typeface="+mn-ea"/>
          <a:cs typeface="+mn-cs"/>
        </a:defRPr>
      </a:lvl8pPr>
      <a:lvl9pPr marL="4353560" algn="l" defTabSz="1087755" rtl="0" eaLnBrk="1" latinLnBrk="0" hangingPunct="1">
        <a:defRPr sz="2135"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矩形 3"/>
          <p:cNvSpPr/>
          <p:nvPr/>
        </p:nvSpPr>
        <p:spPr>
          <a:xfrm>
            <a:off x="481013" y="468313"/>
            <a:ext cx="447675" cy="47942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solidFill>
                <a:srgbClr val="FFFFFF"/>
              </a:solidFill>
              <a:latin typeface="Arial" panose="020B0604020202020204" pitchFamily="34" charset="0"/>
              <a:ea typeface="华文楷体" panose="02010600040101010101" pitchFamily="2" charset="-122"/>
            </a:endParaRPr>
          </a:p>
        </p:txBody>
      </p:sp>
      <p:cxnSp>
        <p:nvCxnSpPr>
          <p:cNvPr id="5" name="直接连接符 4"/>
          <p:cNvCxnSpPr/>
          <p:nvPr/>
        </p:nvCxnSpPr>
        <p:spPr>
          <a:xfrm>
            <a:off x="481013" y="947738"/>
            <a:ext cx="5824538"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481013" y="0"/>
            <a:ext cx="447675" cy="444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solidFill>
                <a:srgbClr val="FFFFFF"/>
              </a:solidFill>
              <a:latin typeface="Arial" panose="020B0604020202020204" pitchFamily="34" charset="0"/>
              <a:ea typeface="华文楷体" panose="02010600040101010101" pitchFamily="2" charset="-122"/>
            </a:endParaRPr>
          </a:p>
        </p:txBody>
      </p:sp>
      <p:grpSp>
        <p:nvGrpSpPr>
          <p:cNvPr id="7173" name="组合 1"/>
          <p:cNvGrpSpPr/>
          <p:nvPr userDrawn="1"/>
        </p:nvGrpSpPr>
        <p:grpSpPr>
          <a:xfrm>
            <a:off x="-6350" y="6573838"/>
            <a:ext cx="12198350" cy="276225"/>
            <a:chOff x="-7118" y="6572157"/>
            <a:chExt cx="12199119" cy="276999"/>
          </a:xfrm>
        </p:grpSpPr>
        <p:sp>
          <p:nvSpPr>
            <p:cNvPr id="12" name="矩形 11"/>
            <p:cNvSpPr/>
            <p:nvPr/>
          </p:nvSpPr>
          <p:spPr>
            <a:xfrm>
              <a:off x="2831511" y="6594444"/>
              <a:ext cx="9360490" cy="232424"/>
            </a:xfrm>
            <a:prstGeom prst="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微软雅黑" panose="020B0503020204020204" pitchFamily="34" charset="-122"/>
                <a:ea typeface="微软雅黑" panose="020B0503020204020204" pitchFamily="34" charset="-122"/>
                <a:cs typeface="+mn-cs"/>
              </a:endParaRPr>
            </a:p>
          </p:txBody>
        </p:sp>
        <p:grpSp>
          <p:nvGrpSpPr>
            <p:cNvPr id="7175" name="组合 12"/>
            <p:cNvGrpSpPr/>
            <p:nvPr/>
          </p:nvGrpSpPr>
          <p:grpSpPr>
            <a:xfrm>
              <a:off x="426430" y="6593656"/>
              <a:ext cx="2423256" cy="234000"/>
              <a:chOff x="1376758" y="4221084"/>
              <a:chExt cx="3337257" cy="501801"/>
            </a:xfrm>
          </p:grpSpPr>
          <p:pic>
            <p:nvPicPr>
              <p:cNvPr id="7176" name="Picture 3"/>
              <p:cNvPicPr>
                <a:picLocks noChangeAspect="1"/>
              </p:cNvPicPr>
              <p:nvPr/>
            </p:nvPicPr>
            <p:blipFill>
              <a:blip r:embed="rId8"/>
              <a:stretch>
                <a:fillRect/>
              </a:stretch>
            </p:blipFill>
            <p:spPr>
              <a:xfrm rot="-5400000">
                <a:off x="1570747" y="4027534"/>
                <a:ext cx="501262" cy="889339"/>
              </a:xfrm>
              <a:prstGeom prst="rect">
                <a:avLst/>
              </a:prstGeom>
              <a:noFill/>
              <a:ln w="9525">
                <a:noFill/>
              </a:ln>
            </p:spPr>
          </p:pic>
          <p:pic>
            <p:nvPicPr>
              <p:cNvPr id="7177" name="Picture 3"/>
              <p:cNvPicPr>
                <a:picLocks noChangeAspect="1"/>
              </p:cNvPicPr>
              <p:nvPr/>
            </p:nvPicPr>
            <p:blipFill>
              <a:blip r:embed="rId8"/>
              <a:stretch>
                <a:fillRect/>
              </a:stretch>
            </p:blipFill>
            <p:spPr>
              <a:xfrm rot="5400000">
                <a:off x="4018666" y="4026998"/>
                <a:ext cx="501263" cy="889335"/>
              </a:xfrm>
              <a:prstGeom prst="rect">
                <a:avLst/>
              </a:prstGeom>
              <a:noFill/>
              <a:ln w="9525">
                <a:noFill/>
              </a:ln>
            </p:spPr>
          </p:pic>
        </p:grpSp>
        <p:sp>
          <p:nvSpPr>
            <p:cNvPr id="14" name="矩形 13"/>
            <p:cNvSpPr/>
            <p:nvPr/>
          </p:nvSpPr>
          <p:spPr>
            <a:xfrm>
              <a:off x="-7118" y="6594444"/>
              <a:ext cx="12178481" cy="232424"/>
            </a:xfrm>
            <a:prstGeom prst="rect">
              <a:avLst/>
            </a:prstGeom>
            <a:noFill/>
            <a:ln w="9525">
              <a:solidFill>
                <a:srgbClr val="0072B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微软雅黑" panose="020B0503020204020204" pitchFamily="34" charset="-122"/>
                <a:ea typeface="微软雅黑" panose="020B0503020204020204" pitchFamily="34" charset="-122"/>
                <a:cs typeface="+mn-cs"/>
              </a:endParaRPr>
            </a:p>
          </p:txBody>
        </p:sp>
        <p:sp>
          <p:nvSpPr>
            <p:cNvPr id="7179" name="副标题 2"/>
            <p:cNvSpPr txBox="1"/>
            <p:nvPr/>
          </p:nvSpPr>
          <p:spPr>
            <a:xfrm>
              <a:off x="799383" y="6594444"/>
              <a:ext cx="1619352" cy="232424"/>
            </a:xfrm>
            <a:prstGeom prst="rect">
              <a:avLst/>
            </a:prstGeom>
            <a:noFill/>
            <a:ln w="9525">
              <a:noFill/>
            </a:ln>
          </p:spPr>
          <p:txBody>
            <a:bodyPr anchor="ctr" anchorCtr="0"/>
            <a:lstStyle/>
            <a:p>
              <a:pPr marL="342900" lvl="0" indent="-342900" algn="ctr"/>
              <a:r>
                <a:rPr lang="zh-CN" altLang="en-US" sz="1200" b="1" dirty="0">
                  <a:solidFill>
                    <a:srgbClr val="0072BC"/>
                  </a:solidFill>
                  <a:latin typeface="微软雅黑" panose="020B0503020204020204" pitchFamily="34" charset="-122"/>
                  <a:ea typeface="微软雅黑" panose="020B0503020204020204" pitchFamily="34" charset="-122"/>
                </a:rPr>
                <a:t>担当   专业   服务</a:t>
              </a:r>
            </a:p>
          </p:txBody>
        </p:sp>
        <p:sp>
          <p:nvSpPr>
            <p:cNvPr id="16" name="矩形 15"/>
            <p:cNvSpPr/>
            <p:nvPr/>
          </p:nvSpPr>
          <p:spPr>
            <a:xfrm>
              <a:off x="-2356" y="6594444"/>
              <a:ext cx="487394" cy="232424"/>
            </a:xfrm>
            <a:prstGeom prst="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1">
                <a:ln>
                  <a:noFill/>
                </a:ln>
                <a:solidFill>
                  <a:schemeClr val="lt1"/>
                </a:solidFill>
                <a:effectLst/>
                <a:uLnTx/>
                <a:uFillTx/>
                <a:latin typeface="微软雅黑" panose="020B0503020204020204" pitchFamily="34" charset="-122"/>
                <a:ea typeface="微软雅黑" panose="020B0503020204020204" pitchFamily="34" charset="-122"/>
                <a:cs typeface="+mn-cs"/>
              </a:endParaRPr>
            </a:p>
          </p:txBody>
        </p:sp>
        <p:sp>
          <p:nvSpPr>
            <p:cNvPr id="7181" name="TextBox 104"/>
            <p:cNvSpPr txBox="1"/>
            <p:nvPr/>
          </p:nvSpPr>
          <p:spPr>
            <a:xfrm>
              <a:off x="61149" y="6572157"/>
              <a:ext cx="568361" cy="276999"/>
            </a:xfrm>
            <a:prstGeom prst="rect">
              <a:avLst/>
            </a:prstGeom>
            <a:noFill/>
            <a:ln w="9525">
              <a:noFill/>
            </a:ln>
          </p:spPr>
          <p:txBody>
            <a:bodyPr anchor="ctr" anchorCtr="0">
              <a:spAutoFit/>
            </a:bodyPr>
            <a:lstStyle/>
            <a:p>
              <a:pPr lvl="0" eaLnBrk="0" hangingPunct="0"/>
              <a:r>
                <a:rPr lang="en-US" altLang="zh-CN" sz="1200" b="1" dirty="0">
                  <a:solidFill>
                    <a:schemeClr val="bg1"/>
                  </a:solidFill>
                  <a:latin typeface="微软雅黑" panose="020B0503020204020204" pitchFamily="34" charset="-122"/>
                  <a:ea typeface="微软雅黑" panose="020B0503020204020204" pitchFamily="34" charset="-122"/>
                </a:rPr>
                <a:t>RM</a:t>
              </a:r>
              <a:endParaRPr lang="zh-CN" altLang="en-US" sz="1200" b="1" dirty="0">
                <a:solidFill>
                  <a:schemeClr val="bg1"/>
                </a:solidFill>
                <a:latin typeface="微软雅黑" panose="020B0503020204020204" pitchFamily="34" charset="-122"/>
                <a:ea typeface="微软雅黑" panose="020B0503020204020204" pitchFamily="34" charset="-122"/>
              </a:endParaRPr>
            </a:p>
          </p:txBody>
        </p:sp>
      </p:grpSp>
      <p:sp>
        <p:nvSpPr>
          <p:cNvPr id="25" name="灯片编号占位符 5"/>
          <p:cNvSpPr>
            <a:spLocks noGrp="1"/>
          </p:cNvSpPr>
          <p:nvPr>
            <p:ph type="sldNum" sz="quarter" idx="4"/>
          </p:nvPr>
        </p:nvSpPr>
        <p:spPr>
          <a:xfrm>
            <a:off x="9232900" y="6586538"/>
            <a:ext cx="2844800" cy="250825"/>
          </a:xfrm>
          <a:prstGeom prst="rect">
            <a:avLst/>
          </a:prstGeom>
        </p:spPr>
        <p:txBody>
          <a:bodyPr vert="horz" wrap="square" lIns="91440" tIns="45720" rIns="91440" bIns="45720" numCol="1" anchor="ctr" anchorCtr="0" compatLnSpc="1"/>
          <a:lstStyle>
            <a:lvl1pPr algn="r">
              <a:defRPr sz="2100" b="1" noProof="1" dirty="0">
                <a:solidFill>
                  <a:srgbClr val="FFFFFF"/>
                </a:solidFill>
                <a:latin typeface="微软雅黑" panose="020B0503020204020204" pitchFamily="34" charset="-122"/>
                <a:ea typeface="微软雅黑" panose="020B0503020204020204" pitchFamily="34" charset="-122"/>
                <a:cs typeface="+mn-ea"/>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6B7E9518-0111-4AB4-B02C-60862719C4D3}" type="slidenum">
              <a:rPr kumimoji="0" lang="en-US" altLang="zh-CN" sz="2100" b="1" i="0" u="none" strike="noStrike" kern="1200" cap="none" spc="0" normalizeH="0" baseline="0" noProof="1" dirty="0">
                <a:ln>
                  <a:noFill/>
                </a:ln>
                <a:solidFill>
                  <a:srgbClr val="FFFFFF"/>
                </a:solidFill>
                <a:effectLst/>
                <a:uLnTx/>
                <a:uFillTx/>
                <a:latin typeface="微软雅黑" panose="020B0503020204020204" pitchFamily="34" charset="-122"/>
                <a:ea typeface="微软雅黑" panose="020B0503020204020204" pitchFamily="34" charset="-122"/>
                <a:cs typeface="+mn-ea"/>
              </a:rPr>
              <a:t>‹#›</a:t>
            </a:fld>
            <a:endParaRPr kumimoji="0" lang="en-US" altLang="zh-CN" sz="2100" b="1" i="0" u="none" strike="noStrike" kern="1200" cap="none" spc="0" normalizeH="0" baseline="0" noProof="1">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Lst>
  <p:hf sldNum="0" hdr="0" ftr="0" dt="0"/>
  <p:txStyles>
    <p:titleStyle>
      <a:lvl1pPr algn="ctr" defTabSz="1085850" rtl="0" eaLnBrk="0" fontAlgn="base" hangingPunct="0">
        <a:spcBef>
          <a:spcPct val="0"/>
        </a:spcBef>
        <a:spcAft>
          <a:spcPct val="0"/>
        </a:spcAft>
        <a:defRPr sz="5300" kern="1200">
          <a:solidFill>
            <a:schemeClr val="tx1"/>
          </a:solidFill>
          <a:latin typeface="+mj-lt"/>
          <a:ea typeface="+mj-ea"/>
          <a:cs typeface="+mj-cs"/>
        </a:defRPr>
      </a:lvl1pPr>
      <a:lvl2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2pPr>
      <a:lvl3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3pPr>
      <a:lvl4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4pPr>
      <a:lvl5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5pPr>
      <a:lvl6pPr marL="49339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6pPr>
      <a:lvl7pPr marL="98742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7pPr>
      <a:lvl8pPr marL="148082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8pPr>
      <a:lvl9pPr marL="197485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9pPr>
    </p:titleStyle>
    <p:bodyStyle>
      <a:lvl1pPr marL="406400" indent="-406400" algn="l" defTabSz="1085850" rtl="0" eaLnBrk="0" fontAlgn="base" hangingPunct="0">
        <a:spcBef>
          <a:spcPct val="20000"/>
        </a:spcBef>
        <a:spcAft>
          <a:spcPct val="0"/>
        </a:spcAft>
        <a:buFont typeface="Arial" panose="020B0604020202020204" pitchFamily="34" charset="0"/>
        <a:buChar char="•"/>
        <a:defRPr sz="3700" kern="1200">
          <a:solidFill>
            <a:schemeClr val="tx1"/>
          </a:solidFill>
          <a:latin typeface="+mn-lt"/>
          <a:ea typeface="+mn-ea"/>
          <a:cs typeface="+mn-cs"/>
        </a:defRPr>
      </a:lvl1pPr>
      <a:lvl2pPr marL="882650" indent="-338455" algn="l" defTabSz="1085850"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2pPr>
      <a:lvl3pPr marL="1358900" indent="-268605" algn="l" defTabSz="10858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3pPr>
      <a:lvl4pPr marL="1903730" indent="-268605" algn="l" defTabSz="10858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4pPr>
      <a:lvl5pPr marL="2446655" indent="-268605" algn="l" defTabSz="10858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5pPr>
      <a:lvl6pPr marL="299275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695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14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534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zh-CN"/>
      </a:defPPr>
      <a:lvl1pPr marL="0" algn="l" defTabSz="1087755" rtl="0" eaLnBrk="1" latinLnBrk="0" hangingPunct="1">
        <a:defRPr sz="2135" kern="1200">
          <a:solidFill>
            <a:schemeClr val="tx1"/>
          </a:solidFill>
          <a:latin typeface="+mn-lt"/>
          <a:ea typeface="+mn-ea"/>
          <a:cs typeface="+mn-cs"/>
        </a:defRPr>
      </a:lvl1pPr>
      <a:lvl2pPr marL="544195" algn="l" defTabSz="1087755" rtl="0" eaLnBrk="1" latinLnBrk="0" hangingPunct="1">
        <a:defRPr sz="2135" kern="1200">
          <a:solidFill>
            <a:schemeClr val="tx1"/>
          </a:solidFill>
          <a:latin typeface="+mn-lt"/>
          <a:ea typeface="+mn-ea"/>
          <a:cs typeface="+mn-cs"/>
        </a:defRPr>
      </a:lvl2pPr>
      <a:lvl3pPr marL="1088390" algn="l" defTabSz="1087755" rtl="0" eaLnBrk="1" latinLnBrk="0" hangingPunct="1">
        <a:defRPr sz="2135" kern="1200">
          <a:solidFill>
            <a:schemeClr val="tx1"/>
          </a:solidFill>
          <a:latin typeface="+mn-lt"/>
          <a:ea typeface="+mn-ea"/>
          <a:cs typeface="+mn-cs"/>
        </a:defRPr>
      </a:lvl3pPr>
      <a:lvl4pPr marL="1632585" algn="l" defTabSz="1087755" rtl="0" eaLnBrk="1" latinLnBrk="0" hangingPunct="1">
        <a:defRPr sz="2135" kern="1200">
          <a:solidFill>
            <a:schemeClr val="tx1"/>
          </a:solidFill>
          <a:latin typeface="+mn-lt"/>
          <a:ea typeface="+mn-ea"/>
          <a:cs typeface="+mn-cs"/>
        </a:defRPr>
      </a:lvl4pPr>
      <a:lvl5pPr marL="2176780" algn="l" defTabSz="1087755" rtl="0" eaLnBrk="1" latinLnBrk="0" hangingPunct="1">
        <a:defRPr sz="2135" kern="1200">
          <a:solidFill>
            <a:schemeClr val="tx1"/>
          </a:solidFill>
          <a:latin typeface="+mn-lt"/>
          <a:ea typeface="+mn-ea"/>
          <a:cs typeface="+mn-cs"/>
        </a:defRPr>
      </a:lvl5pPr>
      <a:lvl6pPr marL="2720975" algn="l" defTabSz="1087755" rtl="0" eaLnBrk="1" latinLnBrk="0" hangingPunct="1">
        <a:defRPr sz="2135" kern="1200">
          <a:solidFill>
            <a:schemeClr val="tx1"/>
          </a:solidFill>
          <a:latin typeface="+mn-lt"/>
          <a:ea typeface="+mn-ea"/>
          <a:cs typeface="+mn-cs"/>
        </a:defRPr>
      </a:lvl6pPr>
      <a:lvl7pPr marL="3265170" algn="l" defTabSz="1087755" rtl="0" eaLnBrk="1" latinLnBrk="0" hangingPunct="1">
        <a:defRPr sz="2135" kern="1200">
          <a:solidFill>
            <a:schemeClr val="tx1"/>
          </a:solidFill>
          <a:latin typeface="+mn-lt"/>
          <a:ea typeface="+mn-ea"/>
          <a:cs typeface="+mn-cs"/>
        </a:defRPr>
      </a:lvl7pPr>
      <a:lvl8pPr marL="3809365" algn="l" defTabSz="1087755" rtl="0" eaLnBrk="1" latinLnBrk="0" hangingPunct="1">
        <a:defRPr sz="2135" kern="1200">
          <a:solidFill>
            <a:schemeClr val="tx1"/>
          </a:solidFill>
          <a:latin typeface="+mn-lt"/>
          <a:ea typeface="+mn-ea"/>
          <a:cs typeface="+mn-cs"/>
        </a:defRPr>
      </a:lvl8pPr>
      <a:lvl9pPr marL="4353560" algn="l" defTabSz="1087755" rtl="0" eaLnBrk="1" latinLnBrk="0" hangingPunct="1">
        <a:defRPr sz="2135"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矩形 3"/>
          <p:cNvSpPr/>
          <p:nvPr/>
        </p:nvSpPr>
        <p:spPr>
          <a:xfrm>
            <a:off x="481013" y="468313"/>
            <a:ext cx="447675" cy="479425"/>
          </a:xfrm>
          <a:prstGeom prst="rect">
            <a:avLst/>
          </a:prstGeom>
          <a:solidFill>
            <a:srgbClr val="0070C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sp>
        <p:nvSpPr>
          <p:cNvPr id="8195" name="直接连接符 4"/>
          <p:cNvSpPr/>
          <p:nvPr/>
        </p:nvSpPr>
        <p:spPr>
          <a:xfrm>
            <a:off x="481013" y="947738"/>
            <a:ext cx="5824537" cy="1587"/>
          </a:xfrm>
          <a:prstGeom prst="line">
            <a:avLst/>
          </a:prstGeom>
          <a:ln w="9525" cap="flat" cmpd="sng">
            <a:solidFill>
              <a:srgbClr val="0070C0"/>
            </a:solidFill>
            <a:prstDash val="solid"/>
            <a:round/>
            <a:headEnd type="none" w="med" len="med"/>
            <a:tailEnd type="none" w="med" len="med"/>
          </a:ln>
        </p:spPr>
      </p:sp>
      <p:sp>
        <p:nvSpPr>
          <p:cNvPr id="8196" name="矩形 6"/>
          <p:cNvSpPr/>
          <p:nvPr/>
        </p:nvSpPr>
        <p:spPr>
          <a:xfrm>
            <a:off x="481013" y="0"/>
            <a:ext cx="447675" cy="444500"/>
          </a:xfrm>
          <a:prstGeom prst="rect">
            <a:avLst/>
          </a:prstGeom>
          <a:solidFill>
            <a:srgbClr val="00B050"/>
          </a:solidFill>
          <a:ln w="9525">
            <a:noFill/>
          </a:ln>
        </p:spPr>
        <p:txBody>
          <a:bodyPr anchor="ctr" anchorCtr="0"/>
          <a:lstStyle/>
          <a:p>
            <a:pPr lvl="0" algn="ctr"/>
            <a:endParaRPr lang="zh-CN" altLang="en-US" sz="2400" dirty="0">
              <a:solidFill>
                <a:srgbClr val="FFFFFF"/>
              </a:solidFill>
              <a:latin typeface="Arial" panose="020B0604020202020204" pitchFamily="34" charset="0"/>
              <a:ea typeface="华文楷体" panose="02010600040101010101" pitchFamily="2" charset="-122"/>
            </a:endParaRPr>
          </a:p>
        </p:txBody>
      </p:sp>
      <p:grpSp>
        <p:nvGrpSpPr>
          <p:cNvPr id="8197" name="组合 2052"/>
          <p:cNvGrpSpPr/>
          <p:nvPr/>
        </p:nvGrpSpPr>
        <p:grpSpPr>
          <a:xfrm>
            <a:off x="0" y="6573838"/>
            <a:ext cx="12192000" cy="276225"/>
            <a:chOff x="0" y="0"/>
            <a:chExt cx="12199119" cy="276999"/>
          </a:xfrm>
        </p:grpSpPr>
        <p:sp>
          <p:nvSpPr>
            <p:cNvPr id="2" name="矩形 11"/>
            <p:cNvSpPr>
              <a:spLocks noChangeArrowheads="1"/>
            </p:cNvSpPr>
            <p:nvPr/>
          </p:nvSpPr>
          <p:spPr bwMode="auto">
            <a:xfrm>
              <a:off x="2840107" y="22287"/>
              <a:ext cx="9359012"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grpSp>
          <p:nvGrpSpPr>
            <p:cNvPr id="8199" name="组合 2054"/>
            <p:cNvGrpSpPr>
              <a:grpSpLocks noChangeAspect="1"/>
            </p:cNvGrpSpPr>
            <p:nvPr/>
          </p:nvGrpSpPr>
          <p:grpSpPr>
            <a:xfrm>
              <a:off x="433548" y="21499"/>
              <a:ext cx="2423256" cy="234000"/>
              <a:chOff x="0" y="0"/>
              <a:chExt cx="3337257" cy="501801"/>
            </a:xfrm>
          </p:grpSpPr>
          <p:pic>
            <p:nvPicPr>
              <p:cNvPr id="8200" name="Picture 3"/>
              <p:cNvPicPr>
                <a:picLocks noChangeAspect="1"/>
              </p:cNvPicPr>
              <p:nvPr/>
            </p:nvPicPr>
            <p:blipFill>
              <a:blip r:embed="rId15"/>
              <a:stretch>
                <a:fillRect/>
              </a:stretch>
            </p:blipFill>
            <p:spPr>
              <a:xfrm rot="-5400000">
                <a:off x="194038" y="-193500"/>
                <a:ext cx="501262" cy="889339"/>
              </a:xfrm>
              <a:prstGeom prst="rect">
                <a:avLst/>
              </a:prstGeom>
              <a:noFill/>
              <a:ln w="9525">
                <a:noFill/>
              </a:ln>
            </p:spPr>
          </p:pic>
          <p:pic>
            <p:nvPicPr>
              <p:cNvPr id="8201" name="Picture 3"/>
              <p:cNvPicPr>
                <a:picLocks noChangeAspect="1"/>
              </p:cNvPicPr>
              <p:nvPr/>
            </p:nvPicPr>
            <p:blipFill>
              <a:blip r:embed="rId15"/>
              <a:stretch>
                <a:fillRect/>
              </a:stretch>
            </p:blipFill>
            <p:spPr>
              <a:xfrm rot="5400000">
                <a:off x="2641902" y="-194036"/>
                <a:ext cx="501263" cy="889335"/>
              </a:xfrm>
              <a:prstGeom prst="rect">
                <a:avLst/>
              </a:prstGeom>
              <a:noFill/>
              <a:ln w="9525">
                <a:noFill/>
              </a:ln>
            </p:spPr>
          </p:pic>
        </p:grpSp>
        <p:sp>
          <p:nvSpPr>
            <p:cNvPr id="2058" name="矩形 13"/>
            <p:cNvSpPr>
              <a:spLocks noChangeArrowheads="1"/>
            </p:cNvSpPr>
            <p:nvPr/>
          </p:nvSpPr>
          <p:spPr bwMode="auto">
            <a:xfrm>
              <a:off x="0" y="22287"/>
              <a:ext cx="12178470" cy="232424"/>
            </a:xfrm>
            <a:prstGeom prst="rect">
              <a:avLst/>
            </a:prstGeom>
            <a:noFill/>
            <a:ln w="9525">
              <a:solidFill>
                <a:srgbClr val="0072BC"/>
              </a:solidFill>
              <a:miter lim="800000"/>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059" name="副标题 2"/>
            <p:cNvSpPr>
              <a:spLocks noChangeArrowheads="1"/>
            </p:cNvSpPr>
            <p:nvPr/>
          </p:nvSpPr>
          <p:spPr bwMode="auto">
            <a:xfrm>
              <a:off x="806921" y="22287"/>
              <a:ext cx="1620195" cy="232424"/>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200" b="1" i="0" u="none" strike="noStrike" kern="1200" cap="none" spc="0" normalizeH="0" baseline="0" noProof="0">
                  <a:ln>
                    <a:noFill/>
                  </a:ln>
                  <a:solidFill>
                    <a:srgbClr val="0072BC"/>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
          <p:nvSpPr>
            <p:cNvPr id="2060" name="矩形 15"/>
            <p:cNvSpPr>
              <a:spLocks noChangeArrowheads="1"/>
            </p:cNvSpPr>
            <p:nvPr/>
          </p:nvSpPr>
          <p:spPr bwMode="auto">
            <a:xfrm>
              <a:off x="4766" y="22287"/>
              <a:ext cx="487647" cy="232424"/>
            </a:xfrm>
            <a:prstGeom prst="rect">
              <a:avLst/>
            </a:prstGeom>
            <a:solidFill>
              <a:srgbClr val="0072BC"/>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endParaRPr>
            </a:p>
          </p:txBody>
        </p:sp>
        <p:sp>
          <p:nvSpPr>
            <p:cNvPr id="2061" name="TextBox 104"/>
            <p:cNvSpPr>
              <a:spLocks noChangeArrowheads="1"/>
            </p:cNvSpPr>
            <p:nvPr/>
          </p:nvSpPr>
          <p:spPr bwMode="auto">
            <a:xfrm>
              <a:off x="68303" y="0"/>
              <a:ext cx="568657" cy="276999"/>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12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RM</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grpSp>
      <p:pic>
        <p:nvPicPr>
          <p:cNvPr id="8206" name="Picture 2"/>
          <p:cNvPicPr>
            <a:picLocks noChangeAspect="1"/>
          </p:cNvPicPr>
          <p:nvPr/>
        </p:nvPicPr>
        <p:blipFill>
          <a:blip r:embed="rId16"/>
          <a:stretch>
            <a:fillRect/>
          </a:stretch>
        </p:blipFill>
        <p:spPr>
          <a:xfrm>
            <a:off x="-1587" y="0"/>
            <a:ext cx="12193587" cy="6869113"/>
          </a:xfrm>
          <a:prstGeom prst="rect">
            <a:avLst/>
          </a:prstGeom>
          <a:noFill/>
          <a:ln w="9525">
            <a:noFill/>
          </a:ln>
        </p:spPr>
      </p:pic>
      <p:sp>
        <p:nvSpPr>
          <p:cNvPr id="3" name="副标题 2"/>
          <p:cNvSpPr>
            <a:spLocks noChangeArrowheads="1"/>
          </p:cNvSpPr>
          <p:nvPr/>
        </p:nvSpPr>
        <p:spPr bwMode="auto">
          <a:xfrm>
            <a:off x="8524875" y="4989513"/>
            <a:ext cx="2416175" cy="234950"/>
          </a:xfrm>
          <a:prstGeom prst="rect">
            <a:avLst/>
          </a:prstGeom>
          <a:no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eaLnBrk="0" hangingPunct="0">
              <a:defRPr>
                <a:solidFill>
                  <a:schemeClr val="tx1"/>
                </a:solidFill>
                <a:latin typeface="Arial" panose="020B0604020202020204" pitchFamily="34" charset="0"/>
                <a:ea typeface="宋体" panose="02010600030101010101" pitchFamily="2" charset="-122"/>
              </a:defRPr>
            </a:lvl2pPr>
            <a:lvl3pPr eaLnBrk="0" hangingPunct="0">
              <a:defRPr>
                <a:solidFill>
                  <a:schemeClr val="tx1"/>
                </a:solidFill>
                <a:latin typeface="Arial" panose="020B0604020202020204" pitchFamily="34" charset="0"/>
                <a:ea typeface="宋体" panose="02010600030101010101" pitchFamily="2" charset="-122"/>
              </a:defRPr>
            </a:lvl3pPr>
            <a:lvl4pPr eaLnBrk="0" hangingPunct="0">
              <a:defRPr>
                <a:solidFill>
                  <a:schemeClr val="tx1"/>
                </a:solidFill>
                <a:latin typeface="Arial" panose="020B0604020202020204" pitchFamily="34" charset="0"/>
                <a:ea typeface="宋体" panose="02010600030101010101" pitchFamily="2" charset="-122"/>
              </a:defRPr>
            </a:lvl4pPr>
            <a:lvl5pPr eaLnBrk="0" hangingPunct="0">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600" b="0"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sym typeface="微软雅黑" panose="020B0503020204020204" pitchFamily="34" charset="-122"/>
              </a:rPr>
              <a:t>担当    专业    服务</a:t>
            </a: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Lst>
  <p:hf sldNum="0" hdr="0" ftr="0" dt="0"/>
  <p:txStyles>
    <p:titleStyle>
      <a:lvl1pPr marL="1084580" indent="-1084580" algn="ctr" rtl="0" eaLnBrk="0" fontAlgn="base" hangingPunct="0">
        <a:spcBef>
          <a:spcPct val="0"/>
        </a:spcBef>
        <a:spcAft>
          <a:spcPct val="0"/>
        </a:spcAft>
        <a:buFont typeface="Arial" panose="020B0604020202020204" pitchFamily="34" charset="0"/>
        <a:defRPr sz="5300" kern="1200">
          <a:solidFill>
            <a:schemeClr val="tx1"/>
          </a:solidFill>
          <a:latin typeface="+mj-lt"/>
          <a:ea typeface="+mj-ea"/>
          <a:cs typeface="+mj-cs"/>
          <a:sym typeface="Arial" panose="020B0604020202020204" pitchFamily="34" charset="0"/>
        </a:defRPr>
      </a:lvl1pPr>
      <a:lvl2pPr marL="10845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2pPr>
      <a:lvl3pPr marL="10845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3pPr>
      <a:lvl4pPr marL="10845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4pPr>
      <a:lvl5pPr marL="10845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5pPr>
      <a:lvl6pPr marL="15417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6pPr>
      <a:lvl7pPr marL="19989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7pPr>
      <a:lvl8pPr marL="24561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8pPr>
      <a:lvl9pPr marL="2913380" indent="-1084580" algn="ctr" rtl="0" eaLnBrk="0" fontAlgn="base" hangingPunct="0">
        <a:spcBef>
          <a:spcPct val="0"/>
        </a:spcBef>
        <a:spcAft>
          <a:spcPct val="0"/>
        </a:spcAft>
        <a:buFont typeface="Arial" panose="020B0604020202020204" pitchFamily="34" charset="0"/>
        <a:defRPr sz="5300">
          <a:solidFill>
            <a:schemeClr val="tx1"/>
          </a:solidFill>
          <a:latin typeface="Arial" panose="020B0604020202020204" pitchFamily="34" charset="0"/>
          <a:ea typeface="黑体" panose="02010609060101010101" pitchFamily="49" charset="-122"/>
          <a:sym typeface="Arial" panose="020B0604020202020204" pitchFamily="34" charset="0"/>
        </a:defRPr>
      </a:lvl9pPr>
    </p:titleStyle>
    <p:bodyStyle>
      <a:lvl1pPr marL="406400" indent="-406400" algn="l" defTabSz="1083945" rtl="0" eaLnBrk="0" fontAlgn="base" hangingPunct="0">
        <a:spcBef>
          <a:spcPct val="20000"/>
        </a:spcBef>
        <a:spcAft>
          <a:spcPct val="0"/>
        </a:spcAft>
        <a:buFont typeface="Arial" panose="020B0604020202020204" pitchFamily="34" charset="0"/>
        <a:buChar char="•"/>
        <a:defRPr sz="3700" kern="1200">
          <a:solidFill>
            <a:schemeClr val="tx1"/>
          </a:solidFill>
          <a:latin typeface="+mn-lt"/>
          <a:ea typeface="+mn-ea"/>
          <a:cs typeface="+mn-cs"/>
          <a:sym typeface="Arial" panose="020B0604020202020204" pitchFamily="34" charset="0"/>
        </a:defRPr>
      </a:lvl1pPr>
      <a:lvl2pPr marL="882650" lvl="1" indent="-338455" algn="l" defTabSz="1083945"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sym typeface="Arial" panose="020B0604020202020204" pitchFamily="34" charset="0"/>
        </a:defRPr>
      </a:lvl2pPr>
      <a:lvl3pPr marL="1358900" lvl="2" indent="-268605" algn="l" defTabSz="1083945"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Arial" panose="020B0604020202020204" pitchFamily="34" charset="0"/>
        </a:defRPr>
      </a:lvl3pPr>
      <a:lvl4pPr marL="1901825" lvl="3" indent="-268605" algn="l" defTabSz="1083945"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Arial" panose="020B0604020202020204" pitchFamily="34" charset="0"/>
        </a:defRPr>
      </a:lvl4pPr>
      <a:lvl5pPr marL="2446655" lvl="4" indent="-268605" algn="l" defTabSz="1083945"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Arial" panose="020B0604020202020204" pitchFamily="34" charset="0"/>
        </a:defRPr>
      </a:lvl5pPr>
      <a:lvl6pPr marL="2514600" lvl="5" indent="-228600" algn="l" defTabSz="108458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sym typeface="Arial" panose="020B0604020202020204" pitchFamily="34" charset="0"/>
        </a:defRPr>
      </a:lvl6pPr>
      <a:lvl7pPr marL="2971800" lvl="6" indent="-228600" algn="l" defTabSz="108458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sym typeface="Arial" panose="020B0604020202020204" pitchFamily="34" charset="0"/>
        </a:defRPr>
      </a:lvl7pPr>
      <a:lvl8pPr marL="3429000" lvl="7" indent="-228600" algn="l" defTabSz="108458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sym typeface="Arial" panose="020B0604020202020204" pitchFamily="34" charset="0"/>
        </a:defRPr>
      </a:lvl8pPr>
      <a:lvl9pPr marL="3886200" lvl="8" indent="-228600" algn="l" defTabSz="108458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sym typeface="Arial" panose="020B0604020202020204" pitchFamily="34" charset="0"/>
        </a:defRPr>
      </a:lvl9pPr>
    </p:bodyStyle>
    <p:otherStyle>
      <a:lvl1pPr marL="0" lvl="0"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2pPr>
      <a:lvl3pPr marL="914400" lvl="2"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3pPr>
      <a:lvl4pPr marL="1371600" lvl="3"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4pPr>
      <a:lvl5pPr marL="1828800" lvl="4"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5pPr>
      <a:lvl6pPr marL="2286000" lvl="5"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6pPr>
      <a:lvl7pPr marL="2743200" lvl="6"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7pPr>
      <a:lvl8pPr marL="3200400" lvl="7"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8pPr>
      <a:lvl9pPr marL="3657600" lvl="8"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灯片编号占位符 5"/>
          <p:cNvSpPr>
            <a:spLocks noGrp="1"/>
          </p:cNvSpPr>
          <p:nvPr>
            <p:ph type="sldNum" sz="quarter" idx="4"/>
          </p:nvPr>
        </p:nvSpPr>
        <p:spPr>
          <a:xfrm>
            <a:off x="8737600" y="6424613"/>
            <a:ext cx="2844800" cy="365125"/>
          </a:xfrm>
          <a:prstGeom prst="rect">
            <a:avLst/>
          </a:prstGeom>
        </p:spPr>
        <p:txBody>
          <a:bodyPr vert="horz" wrap="square" lIns="81630" tIns="40816" rIns="81630" bIns="40816" numCol="1" anchor="ctr" anchorCtr="0" compatLnSpc="1"/>
          <a:lstStyle>
            <a:lvl1pPr algn="r" fontAlgn="auto">
              <a:defRPr sz="1400" noProof="1" dirty="0">
                <a:solidFill>
                  <a:srgbClr val="006DBB"/>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 typeface="Arial" panose="020B0604020202020204" pitchFamily="34" charset="0"/>
              <a:buNone/>
              <a:defRPr/>
            </a:pPr>
            <a:fld id="{3EBA89C8-FC76-4A12-8CF2-BA872FF1F73B}" type="slidenum">
              <a:rPr kumimoji="0" lang="zh-CN" altLang="en-US" sz="1400" b="0" i="0" u="none" strike="noStrike" kern="1200" cap="none" spc="0" normalizeH="0" baseline="0" noProof="1" dirty="0">
                <a:ln>
                  <a:noFill/>
                </a:ln>
                <a:solidFill>
                  <a:srgbClr val="006DBB"/>
                </a:solidFill>
                <a:effectLst/>
                <a:uLnTx/>
                <a:uFillTx/>
                <a:latin typeface="+mn-lt"/>
                <a:ea typeface="+mn-ea"/>
                <a:cs typeface="+mn-cs"/>
              </a:rPr>
              <a:t>‹#›</a:t>
            </a:fld>
            <a:endParaRPr kumimoji="0" lang="zh-CN" altLang="en-US" sz="1400" b="0" i="0" u="none" strike="noStrike" kern="1200" cap="none" spc="0" normalizeH="0" baseline="0" noProof="1">
              <a:ln>
                <a:noFill/>
              </a:ln>
              <a:solidFill>
                <a:srgbClr val="006DBB"/>
              </a:solidFill>
              <a:effectLst/>
              <a:uLnTx/>
              <a:uFillTx/>
              <a:latin typeface="+mn-lt"/>
              <a:ea typeface="+mn-ea"/>
              <a:cs typeface="+mn-cs"/>
            </a:endParaRPr>
          </a:p>
        </p:txBody>
      </p:sp>
      <p:cxnSp>
        <p:nvCxnSpPr>
          <p:cNvPr id="8" name="直接连接符 7"/>
          <p:cNvCxnSpPr/>
          <p:nvPr/>
        </p:nvCxnSpPr>
        <p:spPr>
          <a:xfrm>
            <a:off x="522288" y="6405563"/>
            <a:ext cx="11060113"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矩形 3"/>
          <p:cNvSpPr/>
          <p:nvPr/>
        </p:nvSpPr>
        <p:spPr>
          <a:xfrm>
            <a:off x="481013" y="468313"/>
            <a:ext cx="447675" cy="47942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solidFill>
                <a:srgbClr val="FFFFFF"/>
              </a:solidFill>
              <a:latin typeface="Arial" panose="020B0604020202020204" pitchFamily="34" charset="0"/>
              <a:ea typeface="华文楷体" panose="02010600040101010101" pitchFamily="2" charset="-122"/>
            </a:endParaRPr>
          </a:p>
        </p:txBody>
      </p:sp>
      <p:cxnSp>
        <p:nvCxnSpPr>
          <p:cNvPr id="5" name="直接连接符 4"/>
          <p:cNvCxnSpPr/>
          <p:nvPr/>
        </p:nvCxnSpPr>
        <p:spPr>
          <a:xfrm>
            <a:off x="481013" y="947738"/>
            <a:ext cx="5824538"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481013" y="0"/>
            <a:ext cx="447675" cy="444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indent="0" algn="ctr" defTabSz="1085850" fontAlgn="base"/>
            <a:endParaRPr lang="zh-CN" altLang="en-US" sz="2400" strike="noStrike" noProof="1">
              <a:solidFill>
                <a:srgbClr val="FFFFFF"/>
              </a:solidFill>
              <a:latin typeface="Arial" panose="020B0604020202020204" pitchFamily="34" charset="0"/>
              <a:ea typeface="华文楷体" panose="02010600040101010101" pitchFamily="2" charset="-122"/>
            </a:endParaRPr>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Lst>
  <p:hf sldNum="0" hdr="0" ftr="0" dt="0"/>
  <p:txStyles>
    <p:titleStyle>
      <a:lvl1pPr algn="ctr" defTabSz="1085850" rtl="0" eaLnBrk="0" fontAlgn="base" hangingPunct="0">
        <a:spcBef>
          <a:spcPct val="0"/>
        </a:spcBef>
        <a:spcAft>
          <a:spcPct val="0"/>
        </a:spcAft>
        <a:defRPr sz="5300" kern="1200">
          <a:solidFill>
            <a:schemeClr val="tx1"/>
          </a:solidFill>
          <a:latin typeface="+mj-lt"/>
          <a:ea typeface="+mj-ea"/>
          <a:cs typeface="+mj-cs"/>
        </a:defRPr>
      </a:lvl1pPr>
      <a:lvl2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2pPr>
      <a:lvl3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3pPr>
      <a:lvl4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4pPr>
      <a:lvl5pPr algn="ctr" defTabSz="1085850" rtl="0" eaLnBrk="0" fontAlgn="base" hangingPunct="0">
        <a:spcBef>
          <a:spcPct val="0"/>
        </a:spcBef>
        <a:spcAft>
          <a:spcPct val="0"/>
        </a:spcAft>
        <a:defRPr sz="5300">
          <a:solidFill>
            <a:schemeClr val="tx1"/>
          </a:solidFill>
          <a:latin typeface="Arial" panose="020B0604020202020204" pitchFamily="34" charset="0"/>
          <a:ea typeface="黑体" panose="02010609060101010101" pitchFamily="49" charset="-122"/>
        </a:defRPr>
      </a:lvl5pPr>
      <a:lvl6pPr marL="49339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6pPr>
      <a:lvl7pPr marL="987425"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7pPr>
      <a:lvl8pPr marL="148082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8pPr>
      <a:lvl9pPr marL="1974850" algn="ctr" defTabSz="1086485" rtl="0" eaLnBrk="1" fontAlgn="base" hangingPunct="1">
        <a:spcBef>
          <a:spcPct val="0"/>
        </a:spcBef>
        <a:spcAft>
          <a:spcPct val="0"/>
        </a:spcAft>
        <a:defRPr sz="5335">
          <a:solidFill>
            <a:schemeClr val="tx1"/>
          </a:solidFill>
          <a:latin typeface="Calibri" panose="020F0502020204030204" pitchFamily="34" charset="0"/>
          <a:ea typeface="宋体" panose="02010600030101010101" pitchFamily="2" charset="-122"/>
        </a:defRPr>
      </a:lvl9pPr>
    </p:titleStyle>
    <p:bodyStyle>
      <a:lvl1pPr marL="406400" indent="-406400" algn="l" defTabSz="1085850" rtl="0" eaLnBrk="0" fontAlgn="base" hangingPunct="0">
        <a:spcBef>
          <a:spcPct val="20000"/>
        </a:spcBef>
        <a:spcAft>
          <a:spcPct val="0"/>
        </a:spcAft>
        <a:buFont typeface="Arial" panose="020B0604020202020204" pitchFamily="34" charset="0"/>
        <a:buChar char="•"/>
        <a:defRPr sz="3700" kern="1200">
          <a:solidFill>
            <a:schemeClr val="tx1"/>
          </a:solidFill>
          <a:latin typeface="+mn-lt"/>
          <a:ea typeface="+mn-ea"/>
          <a:cs typeface="+mn-cs"/>
        </a:defRPr>
      </a:lvl1pPr>
      <a:lvl2pPr marL="882650" indent="-338455" algn="l" defTabSz="1085850"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2pPr>
      <a:lvl3pPr marL="1358900" indent="-268605" algn="l" defTabSz="10858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3pPr>
      <a:lvl4pPr marL="1903730" indent="-268605" algn="l" defTabSz="10858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4pPr>
      <a:lvl5pPr marL="2446655" indent="-268605" algn="l" defTabSz="10858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5pPr>
      <a:lvl6pPr marL="299275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695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145"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5340" indent="-271780" algn="l" defTabSz="1087755"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zh-CN"/>
      </a:defPPr>
      <a:lvl1pPr marL="0" algn="l" defTabSz="1087755" rtl="0" eaLnBrk="1" latinLnBrk="0" hangingPunct="1">
        <a:defRPr sz="2135" kern="1200">
          <a:solidFill>
            <a:schemeClr val="tx1"/>
          </a:solidFill>
          <a:latin typeface="+mn-lt"/>
          <a:ea typeface="+mn-ea"/>
          <a:cs typeface="+mn-cs"/>
        </a:defRPr>
      </a:lvl1pPr>
      <a:lvl2pPr marL="544195" algn="l" defTabSz="1087755" rtl="0" eaLnBrk="1" latinLnBrk="0" hangingPunct="1">
        <a:defRPr sz="2135" kern="1200">
          <a:solidFill>
            <a:schemeClr val="tx1"/>
          </a:solidFill>
          <a:latin typeface="+mn-lt"/>
          <a:ea typeface="+mn-ea"/>
          <a:cs typeface="+mn-cs"/>
        </a:defRPr>
      </a:lvl2pPr>
      <a:lvl3pPr marL="1088390" algn="l" defTabSz="1087755" rtl="0" eaLnBrk="1" latinLnBrk="0" hangingPunct="1">
        <a:defRPr sz="2135" kern="1200">
          <a:solidFill>
            <a:schemeClr val="tx1"/>
          </a:solidFill>
          <a:latin typeface="+mn-lt"/>
          <a:ea typeface="+mn-ea"/>
          <a:cs typeface="+mn-cs"/>
        </a:defRPr>
      </a:lvl3pPr>
      <a:lvl4pPr marL="1632585" algn="l" defTabSz="1087755" rtl="0" eaLnBrk="1" latinLnBrk="0" hangingPunct="1">
        <a:defRPr sz="2135" kern="1200">
          <a:solidFill>
            <a:schemeClr val="tx1"/>
          </a:solidFill>
          <a:latin typeface="+mn-lt"/>
          <a:ea typeface="+mn-ea"/>
          <a:cs typeface="+mn-cs"/>
        </a:defRPr>
      </a:lvl4pPr>
      <a:lvl5pPr marL="2176780" algn="l" defTabSz="1087755" rtl="0" eaLnBrk="1" latinLnBrk="0" hangingPunct="1">
        <a:defRPr sz="2135" kern="1200">
          <a:solidFill>
            <a:schemeClr val="tx1"/>
          </a:solidFill>
          <a:latin typeface="+mn-lt"/>
          <a:ea typeface="+mn-ea"/>
          <a:cs typeface="+mn-cs"/>
        </a:defRPr>
      </a:lvl5pPr>
      <a:lvl6pPr marL="2720975" algn="l" defTabSz="1087755" rtl="0" eaLnBrk="1" latinLnBrk="0" hangingPunct="1">
        <a:defRPr sz="2135" kern="1200">
          <a:solidFill>
            <a:schemeClr val="tx1"/>
          </a:solidFill>
          <a:latin typeface="+mn-lt"/>
          <a:ea typeface="+mn-ea"/>
          <a:cs typeface="+mn-cs"/>
        </a:defRPr>
      </a:lvl6pPr>
      <a:lvl7pPr marL="3265170" algn="l" defTabSz="1087755" rtl="0" eaLnBrk="1" latinLnBrk="0" hangingPunct="1">
        <a:defRPr sz="2135" kern="1200">
          <a:solidFill>
            <a:schemeClr val="tx1"/>
          </a:solidFill>
          <a:latin typeface="+mn-lt"/>
          <a:ea typeface="+mn-ea"/>
          <a:cs typeface="+mn-cs"/>
        </a:defRPr>
      </a:lvl7pPr>
      <a:lvl8pPr marL="3809365" algn="l" defTabSz="1087755" rtl="0" eaLnBrk="1" latinLnBrk="0" hangingPunct="1">
        <a:defRPr sz="2135" kern="1200">
          <a:solidFill>
            <a:schemeClr val="tx1"/>
          </a:solidFill>
          <a:latin typeface="+mn-lt"/>
          <a:ea typeface="+mn-ea"/>
          <a:cs typeface="+mn-cs"/>
        </a:defRPr>
      </a:lvl8pPr>
      <a:lvl9pPr marL="4353560" algn="l" defTabSz="1087755" rtl="0" eaLnBrk="1" latinLnBrk="0" hangingPunct="1">
        <a:defRPr sz="21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10.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tags" Target="../tags/tag1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1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00.xml"/><Relationship Id="rId1" Type="http://schemas.openxmlformats.org/officeDocument/2006/relationships/tags" Target="../tags/tag13.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5.xml"/><Relationship Id="rId1" Type="http://schemas.openxmlformats.org/officeDocument/2006/relationships/tags" Target="../tags/tag14.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5.xml"/><Relationship Id="rId1" Type="http://schemas.openxmlformats.org/officeDocument/2006/relationships/tags" Target="../tags/tag15.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5.xml"/><Relationship Id="rId1" Type="http://schemas.openxmlformats.org/officeDocument/2006/relationships/tags" Target="../tags/tag16.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86.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8.xml"/><Relationship Id="rId1" Type="http://schemas.openxmlformats.org/officeDocument/2006/relationships/tags" Target="../tags/tag3.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4.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5.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6.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7.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9.xml"/><Relationship Id="rId1" Type="http://schemas.openxmlformats.org/officeDocument/2006/relationships/tags" Target="../tags/tag8.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9.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副标题 2"/>
          <p:cNvSpPr>
            <a:spLocks noGrp="1"/>
          </p:cNvSpPr>
          <p:nvPr>
            <p:ph type="subTitle" idx="1"/>
          </p:nvPr>
        </p:nvSpPr>
        <p:spPr>
          <a:xfrm>
            <a:off x="-23812" y="1797050"/>
            <a:ext cx="12241213" cy="2495550"/>
          </a:xfrm>
          <a:solidFill>
            <a:srgbClr val="FFFFFF"/>
          </a:solidFill>
        </p:spPr>
        <p:txBody>
          <a:bodyPr anchor="ctr">
            <a:noAutofit/>
          </a:bodyPr>
          <a:lstStyle/>
          <a:p>
            <a:pPr marL="0" marR="0" lvl="0" indent="0" algn="ctr" defTabSz="1085215" rtl="0" eaLnBrk="1" fontAlgn="base" latinLnBrk="0" hangingPunct="1">
              <a:lnSpc>
                <a:spcPct val="100000"/>
              </a:lnSpc>
              <a:spcBef>
                <a:spcPct val="0"/>
              </a:spcBef>
              <a:spcAft>
                <a:spcPts val="800"/>
              </a:spcAft>
              <a:buClrTx/>
              <a:buSzTx/>
              <a:buFont typeface="Arial" panose="020B0604020202020204" pitchFamily="34" charset="0"/>
              <a:buNone/>
              <a:defRPr/>
            </a:pPr>
            <a:r>
              <a:rPr kumimoji="0" lang="zh-CN" altLang="zh-CN" sz="4800" b="1" i="0" u="none" strike="noStrike" kern="1200" cap="none" spc="0" normalizeH="0" baseline="0" noProof="1">
                <a:solidFill>
                  <a:schemeClr val="tx1"/>
                </a:solidFill>
                <a:effectLst>
                  <a:outerShdw blurRad="38100" dist="19050" dir="2700000" algn="tl" rotWithShape="0">
                    <a:schemeClr val="dk1">
                      <a:alpha val="40000"/>
                    </a:schemeClr>
                  </a:outerShdw>
                </a:effectLst>
                <a:uLnTx/>
                <a:uFillTx/>
                <a:latin typeface="华文楷体" panose="02010600040101010101" pitchFamily="2" charset="-122"/>
                <a:ea typeface="华文楷体" panose="02010600040101010101" pitchFamily="2" charset="-122"/>
                <a:cs typeface="+mn-cs"/>
                <a:sym typeface="黑体" panose="02010609060101010101" pitchFamily="49" charset="-122"/>
              </a:rPr>
              <a:t>《公司法》关于担保决议规定的解读</a:t>
            </a:r>
            <a:endParaRPr kumimoji="0" lang="en-US" altLang="zh-CN" sz="4800" b="1" i="0" u="none" strike="noStrike" kern="1200" cap="none" spc="0" normalizeH="0" baseline="0" noProof="1">
              <a:solidFill>
                <a:schemeClr val="tx1"/>
              </a:solidFill>
              <a:effectLst>
                <a:outerShdw blurRad="38100" dist="19050" dir="2700000" algn="tl" rotWithShape="0">
                  <a:schemeClr val="dk1">
                    <a:alpha val="40000"/>
                  </a:schemeClr>
                </a:outerShdw>
              </a:effectLst>
              <a:uLnTx/>
              <a:uFillTx/>
              <a:latin typeface="华文楷体" panose="02010600040101010101" pitchFamily="2" charset="-122"/>
              <a:ea typeface="华文楷体" panose="02010600040101010101" pitchFamily="2" charset="-122"/>
              <a:cs typeface="+mn-cs"/>
              <a:sym typeface="黑体" panose="02010609060101010101" pitchFamily="49" charset="-122"/>
            </a:endParaRPr>
          </a:p>
        </p:txBody>
      </p:sp>
      <p:sp>
        <p:nvSpPr>
          <p:cNvPr id="100354" name="矩形 13"/>
          <p:cNvSpPr/>
          <p:nvPr/>
        </p:nvSpPr>
        <p:spPr>
          <a:xfrm>
            <a:off x="4489450" y="5435600"/>
            <a:ext cx="3213100" cy="1124585"/>
          </a:xfrm>
          <a:prstGeom prst="rect">
            <a:avLst/>
          </a:prstGeom>
          <a:noFill/>
          <a:ln w="9525">
            <a:noFill/>
          </a:ln>
        </p:spPr>
        <p:txBody>
          <a:bodyPr anchor="t" anchorCtr="0">
            <a:spAutoFit/>
          </a:bodyPr>
          <a:lstStyle/>
          <a:p>
            <a:pPr algn="ctr">
              <a:lnSpc>
                <a:spcPct val="140000"/>
              </a:lnSpc>
            </a:pPr>
            <a:r>
              <a:rPr lang="zh-CN" altLang="en-US" sz="2400" b="1" dirty="0">
                <a:solidFill>
                  <a:srgbClr val="FFFFFF"/>
                </a:solidFill>
                <a:latin typeface="华文楷体" panose="02010600040101010101" pitchFamily="2" charset="-122"/>
                <a:ea typeface="华文楷体" panose="02010600040101010101" pitchFamily="2" charset="-122"/>
              </a:rPr>
              <a:t>中安科技集团</a:t>
            </a:r>
          </a:p>
          <a:p>
            <a:pPr algn="ctr">
              <a:lnSpc>
                <a:spcPct val="140000"/>
              </a:lnSpc>
            </a:pPr>
            <a:r>
              <a:rPr lang="en-US" altLang="zh-CN" sz="2400" b="1" dirty="0">
                <a:solidFill>
                  <a:srgbClr val="FFFFFF"/>
                </a:solidFill>
                <a:latin typeface="华文楷体" panose="02010600040101010101" pitchFamily="2" charset="-122"/>
                <a:ea typeface="华文楷体" panose="02010600040101010101" pitchFamily="2" charset="-122"/>
              </a:rPr>
              <a:t>2022</a:t>
            </a:r>
            <a:r>
              <a:rPr lang="zh-CN" altLang="en-US" sz="2400" b="1" dirty="0">
                <a:solidFill>
                  <a:srgbClr val="FFFFFF"/>
                </a:solidFill>
                <a:latin typeface="华文楷体" panose="02010600040101010101" pitchFamily="2" charset="-122"/>
                <a:ea typeface="华文楷体" panose="02010600040101010101" pitchFamily="2" charset="-122"/>
              </a:rPr>
              <a:t>年</a:t>
            </a:r>
            <a:r>
              <a:rPr lang="en-US" altLang="zh-CN" sz="2400" b="1" dirty="0">
                <a:solidFill>
                  <a:srgbClr val="FFFFFF"/>
                </a:solidFill>
                <a:latin typeface="华文楷体" panose="02010600040101010101" pitchFamily="2" charset="-122"/>
                <a:ea typeface="华文楷体" panose="02010600040101010101" pitchFamily="2" charset="-122"/>
              </a:rPr>
              <a:t>6</a:t>
            </a:r>
            <a:r>
              <a:rPr lang="zh-CN" altLang="en-US" sz="2400" b="1" dirty="0">
                <a:solidFill>
                  <a:srgbClr val="FFFFFF"/>
                </a:solidFill>
                <a:latin typeface="华文楷体" panose="02010600040101010101" pitchFamily="2" charset="-122"/>
                <a:ea typeface="华文楷体" panose="02010600040101010101" pitchFamily="2" charset="-122"/>
              </a:rPr>
              <a:t>月</a:t>
            </a:r>
          </a:p>
        </p:txBody>
      </p:sp>
      <p:pic>
        <p:nvPicPr>
          <p:cNvPr id="2" name="图片 1" descr="深色底使用-横"/>
          <p:cNvPicPr>
            <a:picLocks noChangeAspect="1"/>
          </p:cNvPicPr>
          <p:nvPr/>
        </p:nvPicPr>
        <p:blipFill>
          <a:blip r:embed="rId2"/>
          <a:stretch>
            <a:fillRect/>
          </a:stretch>
        </p:blipFill>
        <p:spPr>
          <a:xfrm>
            <a:off x="4545965" y="3536950"/>
            <a:ext cx="2994660" cy="54419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TextBox 12"/>
          <p:cNvSpPr txBox="1"/>
          <p:nvPr/>
        </p:nvSpPr>
        <p:spPr>
          <a:xfrm>
            <a:off x="552450" y="1220788"/>
            <a:ext cx="11099800" cy="1641475"/>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非关联担保。非关联担保主要指上述担保以上的其他担保。审查该担保决议时，应将所有股东计算在内统计签名人数及份额。</a:t>
            </a:r>
          </a:p>
          <a:p>
            <a:pPr defTabSz="913130">
              <a:lnSpc>
                <a:spcPct val="120000"/>
              </a:lnSpc>
              <a:buSzPct val="120000"/>
              <a:buFont typeface="Arial" panose="020B0604020202020204" pitchFamily="34" charset="0"/>
            </a:pPr>
            <a:endParaRPr lang="zh-CN" sz="2800" b="1" dirty="0">
              <a:latin typeface="华文楷体" panose="02010600040101010101" pitchFamily="2" charset="-122"/>
              <a:ea typeface="华文楷体" panose="02010600040101010101" pitchFamily="2" charset="-122"/>
              <a:sym typeface="Arial" panose="020B0604020202020204" pitchFamily="34" charset="0"/>
            </a:endParaRPr>
          </a:p>
        </p:txBody>
      </p:sp>
      <p:sp>
        <p:nvSpPr>
          <p:cNvPr id="94210" name="副标题 1"/>
          <p:cNvSpPr txBox="1"/>
          <p:nvPr/>
        </p:nvSpPr>
        <p:spPr>
          <a:xfrm>
            <a:off x="850900" y="177800"/>
            <a:ext cx="10578465" cy="716280"/>
          </a:xfrm>
          <a:prstGeom prst="rect">
            <a:avLst/>
          </a:prstGeom>
          <a:noFill/>
          <a:ln w="9525">
            <a:noFill/>
          </a:ln>
        </p:spPr>
        <p:txBody>
          <a:bodyPr lIns="121909" tIns="60955" rIns="121909" bIns="60955" anchor="t" anchorCtr="0"/>
          <a:lstStyle/>
          <a:p>
            <a:pPr>
              <a:lnSpc>
                <a:spcPct val="150000"/>
              </a:lnSpc>
            </a:pPr>
            <a:r>
              <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rPr>
              <a:t>（一）公司担保类型分为两类担保：关联担保与非关联担保</a:t>
            </a:r>
          </a:p>
        </p:txBody>
      </p:sp>
      <p:pic>
        <p:nvPicPr>
          <p:cNvPr id="5" name="图片 4" descr="深色底使用-横"/>
          <p:cNvPicPr>
            <a:picLocks noChangeAspect="1"/>
          </p:cNvPicPr>
          <p:nvPr>
            <p:custDataLst>
              <p:tags r:id="rId1"/>
            </p:custDataLst>
          </p:nvPr>
        </p:nvPicPr>
        <p:blipFill>
          <a:blip r:embed="rId4"/>
          <a:stretch>
            <a:fillRect/>
          </a:stretch>
        </p:blipFill>
        <p:spPr>
          <a:xfrm>
            <a:off x="9948545" y="6148070"/>
            <a:ext cx="1766570" cy="32131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extBox 12"/>
          <p:cNvSpPr txBox="1"/>
          <p:nvPr/>
        </p:nvSpPr>
        <p:spPr>
          <a:xfrm>
            <a:off x="552450" y="1220788"/>
            <a:ext cx="11099800" cy="5775960"/>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股东会或者股东大会的表决。除公司章程有特别规定外，按照公司份额行使表决权</a:t>
            </a:r>
            <a:r>
              <a:rPr lang="zh-CN" sz="2800" b="1" dirty="0">
                <a:solidFill>
                  <a:srgbClr val="FF0000"/>
                </a:solidFill>
                <a:latin typeface="华文楷体" panose="02010600040101010101" pitchFamily="2" charset="-122"/>
                <a:ea typeface="华文楷体" panose="02010600040101010101" pitchFamily="2" charset="-122"/>
                <a:sym typeface="Arial" panose="020B0604020202020204" pitchFamily="34" charset="0"/>
              </a:rPr>
              <a:t>，将不享有有表决权的排除在外（关联提保的股东），过半数通过方才有效。</a:t>
            </a:r>
          </a:p>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董事会的表决。除公司章程以及其他有特别规定外，董事会决议的表决，</a:t>
            </a:r>
            <a:r>
              <a:rPr lang="zh-CN" sz="2800" b="1" dirty="0">
                <a:solidFill>
                  <a:srgbClr val="FF0000"/>
                </a:solidFill>
                <a:latin typeface="华文楷体" panose="02010600040101010101" pitchFamily="2" charset="-122"/>
                <a:ea typeface="华文楷体" panose="02010600040101010101" pitchFamily="2" charset="-122"/>
                <a:sym typeface="Arial" panose="020B0604020202020204" pitchFamily="34" charset="0"/>
              </a:rPr>
              <a:t>实行一人一票，过半数通过方才有效。</a:t>
            </a:r>
            <a:r>
              <a:rPr lang="zh-CN" sz="2800" b="1" dirty="0">
                <a:latin typeface="华文楷体" panose="02010600040101010101" pitchFamily="2" charset="-122"/>
                <a:ea typeface="华文楷体" panose="02010600040101010101" pitchFamily="2" charset="-122"/>
                <a:sym typeface="Arial" panose="020B0604020202020204" pitchFamily="34" charset="0"/>
              </a:rPr>
              <a:t>上市公司董事与董事会会议决议事项所涉及的企业有关联关系的，</a:t>
            </a:r>
            <a:r>
              <a:rPr lang="zh-CN" sz="2800" b="1" dirty="0">
                <a:solidFill>
                  <a:srgbClr val="FF0000"/>
                </a:solidFill>
                <a:latin typeface="华文楷体" panose="02010600040101010101" pitchFamily="2" charset="-122"/>
                <a:ea typeface="华文楷体" panose="02010600040101010101" pitchFamily="2" charset="-122"/>
                <a:sym typeface="Arial" panose="020B0604020202020204" pitchFamily="34" charset="0"/>
              </a:rPr>
              <a:t>不得对该项决议行使表决权，也不得代理其他董事行使表决权。</a:t>
            </a:r>
            <a:r>
              <a:rPr lang="zh-CN" sz="2800" b="1" dirty="0">
                <a:latin typeface="华文楷体" panose="02010600040101010101" pitchFamily="2" charset="-122"/>
                <a:ea typeface="华文楷体" panose="02010600040101010101" pitchFamily="2" charset="-122"/>
                <a:sym typeface="Arial" panose="020B0604020202020204" pitchFamily="34" charset="0"/>
              </a:rPr>
              <a:t>该董事会会议由过半数的无关联关系董事出席即可举行，董事会会议所作决议须经无关联关系董事过半数通过。</a:t>
            </a:r>
            <a:r>
              <a:rPr lang="zh-CN" sz="2800" b="1" dirty="0">
                <a:solidFill>
                  <a:srgbClr val="FF0000"/>
                </a:solidFill>
                <a:latin typeface="华文楷体" panose="02010600040101010101" pitchFamily="2" charset="-122"/>
                <a:ea typeface="华文楷体" panose="02010600040101010101" pitchFamily="2" charset="-122"/>
                <a:sym typeface="Arial" panose="020B0604020202020204" pitchFamily="34" charset="0"/>
              </a:rPr>
              <a:t>出席董事会的无关联关系董事人数不足三人的，应将该事项提交上市公司股东大会审议。</a:t>
            </a:r>
          </a:p>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    </a:t>
            </a:r>
          </a:p>
        </p:txBody>
      </p:sp>
      <p:sp>
        <p:nvSpPr>
          <p:cNvPr id="94210" name="副标题 1"/>
          <p:cNvSpPr txBox="1"/>
          <p:nvPr/>
        </p:nvSpPr>
        <p:spPr>
          <a:xfrm>
            <a:off x="850900" y="177800"/>
            <a:ext cx="10426700" cy="476250"/>
          </a:xfrm>
          <a:prstGeom prst="rect">
            <a:avLst/>
          </a:prstGeom>
          <a:noFill/>
          <a:ln w="9525">
            <a:noFill/>
          </a:ln>
        </p:spPr>
        <p:txBody>
          <a:bodyPr lIns="121909" tIns="60955" rIns="121909" bIns="60955" anchor="t" anchorCtr="0"/>
          <a:lstStyle/>
          <a:p>
            <a:pPr>
              <a:lnSpc>
                <a:spcPct val="150000"/>
              </a:lnSpc>
            </a:pPr>
            <a:r>
              <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rPr>
              <a:t>（二）公司担保的表决</a:t>
            </a:r>
          </a:p>
        </p:txBody>
      </p:sp>
      <p:pic>
        <p:nvPicPr>
          <p:cNvPr id="5" name="图片 4" descr="深色底使用-横"/>
          <p:cNvPicPr>
            <a:picLocks noChangeAspect="1"/>
          </p:cNvPicPr>
          <p:nvPr>
            <p:custDataLst>
              <p:tags r:id="rId1"/>
            </p:custDataLst>
          </p:nvPr>
        </p:nvPicPr>
        <p:blipFill>
          <a:blip r:embed="rId4"/>
          <a:stretch>
            <a:fillRect/>
          </a:stretch>
        </p:blipFill>
        <p:spPr>
          <a:xfrm>
            <a:off x="9810115" y="494030"/>
            <a:ext cx="1766570" cy="32131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extBox 12"/>
          <p:cNvSpPr txBox="1"/>
          <p:nvPr/>
        </p:nvSpPr>
        <p:spPr>
          <a:xfrm>
            <a:off x="552450" y="1220788"/>
            <a:ext cx="11099800" cy="1641475"/>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《公司法》及其他有特别规定的，执行特别规定，上市公司上市公司担保金额超过公司资产总额百分之三十的，应当由股东大会作出决议，并经出席会议的股东所持表决权的三分之二以上通过。    </a:t>
            </a:r>
          </a:p>
        </p:txBody>
      </p:sp>
      <p:sp>
        <p:nvSpPr>
          <p:cNvPr id="94210" name="副标题 1"/>
          <p:cNvSpPr txBox="1"/>
          <p:nvPr/>
        </p:nvSpPr>
        <p:spPr>
          <a:xfrm>
            <a:off x="850900" y="177800"/>
            <a:ext cx="10426700" cy="476250"/>
          </a:xfrm>
          <a:prstGeom prst="rect">
            <a:avLst/>
          </a:prstGeom>
          <a:noFill/>
          <a:ln w="9525">
            <a:noFill/>
          </a:ln>
        </p:spPr>
        <p:txBody>
          <a:bodyPr lIns="121909" tIns="60955" rIns="121909" bIns="60955" anchor="t" anchorCtr="0"/>
          <a:lstStyle/>
          <a:p>
            <a:pPr>
              <a:lnSpc>
                <a:spcPct val="150000"/>
              </a:lnSpc>
            </a:pPr>
            <a:r>
              <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rPr>
              <a:t>（二）公司担保的表决</a:t>
            </a:r>
          </a:p>
        </p:txBody>
      </p:sp>
      <p:pic>
        <p:nvPicPr>
          <p:cNvPr id="5" name="图片 4" descr="深色底使用-横"/>
          <p:cNvPicPr>
            <a:picLocks noChangeAspect="1"/>
          </p:cNvPicPr>
          <p:nvPr>
            <p:custDataLst>
              <p:tags r:id="rId1"/>
            </p:custDataLst>
          </p:nvPr>
        </p:nvPicPr>
        <p:blipFill>
          <a:blip r:embed="rId4"/>
          <a:stretch>
            <a:fillRect/>
          </a:stretch>
        </p:blipFill>
        <p:spPr>
          <a:xfrm>
            <a:off x="9968865" y="6172200"/>
            <a:ext cx="1766570" cy="32131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6977" name="组合 3"/>
          <p:cNvGrpSpPr/>
          <p:nvPr/>
        </p:nvGrpSpPr>
        <p:grpSpPr>
          <a:xfrm>
            <a:off x="9525" y="2009775"/>
            <a:ext cx="12223750" cy="3225800"/>
            <a:chOff x="2400" y="3132"/>
            <a:chExt cx="14457" cy="4196"/>
          </a:xfrm>
        </p:grpSpPr>
        <p:sp>
          <p:nvSpPr>
            <p:cNvPr id="126978" name="单圆角矩形 37"/>
            <p:cNvSpPr/>
            <p:nvPr/>
          </p:nvSpPr>
          <p:spPr>
            <a:xfrm rot="10800000">
              <a:off x="11755" y="6446"/>
              <a:ext cx="5103" cy="882"/>
            </a:xfrm>
            <a:custGeom>
              <a:avLst/>
              <a:gdLst/>
              <a:ahLst/>
              <a:cxnLst>
                <a:cxn ang="0">
                  <a:pos x="0" y="0"/>
                </a:cxn>
                <a:cxn ang="0">
                  <a:pos x="4814" y="0"/>
                </a:cxn>
                <a:cxn ang="0">
                  <a:pos x="5103" y="441"/>
                </a:cxn>
                <a:cxn ang="0">
                  <a:pos x="5103" y="882"/>
                </a:cxn>
                <a:cxn ang="0">
                  <a:pos x="0" y="882"/>
                </a:cxn>
                <a:cxn ang="0">
                  <a:pos x="0" y="0"/>
                </a:cxn>
              </a:cxnLst>
              <a:rect l="0" t="0" r="0" b="0"/>
              <a:pathLst>
                <a:path w="4852327" h="549274">
                  <a:moveTo>
                    <a:pt x="0" y="0"/>
                  </a:moveTo>
                  <a:lnTo>
                    <a:pt x="4577690" y="0"/>
                  </a:lnTo>
                  <a:cubicBezTo>
                    <a:pt x="4729368" y="0"/>
                    <a:pt x="4852327" y="122959"/>
                    <a:pt x="4852327" y="274637"/>
                  </a:cubicBezTo>
                  <a:lnTo>
                    <a:pt x="4852327" y="549274"/>
                  </a:lnTo>
                  <a:lnTo>
                    <a:pt x="0" y="549274"/>
                  </a:lnTo>
                  <a:lnTo>
                    <a:pt x="0" y="0"/>
                  </a:lnTo>
                  <a:close/>
                </a:path>
              </a:pathLst>
            </a:custGeom>
            <a:solidFill>
              <a:srgbClr val="009A53">
                <a:alpha val="85097"/>
              </a:srgbClr>
            </a:solidFill>
            <a:ln w="9525">
              <a:noFill/>
            </a:ln>
          </p:spPr>
          <p:txBody>
            <a:bodyPr/>
            <a:lstStyle/>
            <a:p>
              <a:endParaRPr lang="zh-CN" altLang="en-US"/>
            </a:p>
          </p:txBody>
        </p:sp>
        <p:grpSp>
          <p:nvGrpSpPr>
            <p:cNvPr id="126979" name="组合 2"/>
            <p:cNvGrpSpPr/>
            <p:nvPr/>
          </p:nvGrpSpPr>
          <p:grpSpPr>
            <a:xfrm>
              <a:off x="2400" y="3132"/>
              <a:ext cx="14457" cy="3992"/>
              <a:chOff x="2400" y="3132"/>
              <a:chExt cx="14457" cy="3992"/>
            </a:xfrm>
          </p:grpSpPr>
          <p:sp>
            <p:nvSpPr>
              <p:cNvPr id="126980" name="单圆角矩形 35"/>
              <p:cNvSpPr/>
              <p:nvPr/>
            </p:nvSpPr>
            <p:spPr>
              <a:xfrm rot="10800000">
                <a:off x="2400" y="3661"/>
                <a:ext cx="14400" cy="2699"/>
              </a:xfrm>
              <a:custGeom>
                <a:avLst/>
                <a:gdLst/>
                <a:ahLst/>
                <a:cxnLst>
                  <a:cxn ang="0">
                    <a:pos x="0" y="0"/>
                  </a:cxn>
                  <a:cxn ang="0">
                    <a:pos x="14400" y="0"/>
                  </a:cxn>
                  <a:cxn ang="0">
                    <a:pos x="14400" y="2699"/>
                  </a:cxn>
                  <a:cxn ang="0">
                    <a:pos x="0" y="2699"/>
                  </a:cxn>
                  <a:cxn ang="0">
                    <a:pos x="0" y="0"/>
                  </a:cxn>
                </a:cxnLst>
                <a:rect l="0" t="0" r="0" b="0"/>
                <a:pathLst>
                  <a:path w="9144001" h="1295400">
                    <a:moveTo>
                      <a:pt x="0" y="0"/>
                    </a:moveTo>
                    <a:lnTo>
                      <a:pt x="9144001" y="0"/>
                    </a:lnTo>
                    <a:lnTo>
                      <a:pt x="9144001" y="1295400"/>
                    </a:lnTo>
                    <a:lnTo>
                      <a:pt x="0" y="1295400"/>
                    </a:lnTo>
                    <a:lnTo>
                      <a:pt x="0" y="0"/>
                    </a:lnTo>
                    <a:close/>
                  </a:path>
                </a:pathLst>
              </a:custGeom>
              <a:solidFill>
                <a:srgbClr val="0068B7">
                  <a:alpha val="85097"/>
                </a:srgbClr>
              </a:solidFill>
              <a:ln w="9525">
                <a:noFill/>
              </a:ln>
            </p:spPr>
            <p:txBody>
              <a:bodyPr/>
              <a:lstStyle/>
              <a:p>
                <a:endParaRPr lang="zh-CN" altLang="en-US"/>
              </a:p>
            </p:txBody>
          </p:sp>
          <p:sp>
            <p:nvSpPr>
              <p:cNvPr id="126981" name="单圆角矩形 1"/>
              <p:cNvSpPr/>
              <p:nvPr/>
            </p:nvSpPr>
            <p:spPr>
              <a:xfrm rot="10800000">
                <a:off x="8621" y="3132"/>
                <a:ext cx="8237" cy="238"/>
              </a:xfrm>
              <a:custGeom>
                <a:avLst/>
                <a:gdLst/>
                <a:ahLst/>
                <a:cxnLst>
                  <a:cxn ang="0">
                    <a:pos x="0" y="0"/>
                  </a:cxn>
                  <a:cxn ang="0">
                    <a:pos x="8129" y="0"/>
                  </a:cxn>
                  <a:cxn ang="0">
                    <a:pos x="8237" y="119"/>
                  </a:cxn>
                  <a:cxn ang="0">
                    <a:pos x="8237" y="238"/>
                  </a:cxn>
                  <a:cxn ang="0">
                    <a:pos x="0" y="238"/>
                  </a:cxn>
                  <a:cxn ang="0">
                    <a:pos x="0" y="0"/>
                  </a:cxn>
                </a:cxnLst>
                <a:rect l="0" t="0" r="0" b="0"/>
                <a:pathLst>
                  <a:path w="4852327" h="127363">
                    <a:moveTo>
                      <a:pt x="0" y="0"/>
                    </a:moveTo>
                    <a:lnTo>
                      <a:pt x="4788646" y="0"/>
                    </a:lnTo>
                    <a:cubicBezTo>
                      <a:pt x="4823817" y="0"/>
                      <a:pt x="4852328" y="28511"/>
                      <a:pt x="4852328" y="63682"/>
                    </a:cubicBezTo>
                    <a:cubicBezTo>
                      <a:pt x="4852328" y="84909"/>
                      <a:pt x="4852327" y="106136"/>
                      <a:pt x="4852327" y="127363"/>
                    </a:cubicBezTo>
                    <a:lnTo>
                      <a:pt x="0" y="127363"/>
                    </a:lnTo>
                    <a:lnTo>
                      <a:pt x="0" y="0"/>
                    </a:lnTo>
                    <a:close/>
                  </a:path>
                </a:pathLst>
              </a:custGeom>
              <a:solidFill>
                <a:srgbClr val="0068B7"/>
              </a:solidFill>
              <a:ln w="9525">
                <a:noFill/>
              </a:ln>
            </p:spPr>
            <p:txBody>
              <a:bodyPr/>
              <a:lstStyle/>
              <a:p>
                <a:endParaRPr lang="zh-CN" altLang="en-US"/>
              </a:p>
            </p:txBody>
          </p:sp>
          <p:sp>
            <p:nvSpPr>
              <p:cNvPr id="126982" name="Text Box 3"/>
              <p:cNvSpPr txBox="1"/>
              <p:nvPr/>
            </p:nvSpPr>
            <p:spPr>
              <a:xfrm>
                <a:off x="12548" y="6609"/>
                <a:ext cx="4196" cy="515"/>
              </a:xfrm>
              <a:prstGeom prst="rect">
                <a:avLst/>
              </a:prstGeom>
              <a:noFill/>
              <a:ln w="9525">
                <a:noFill/>
              </a:ln>
            </p:spPr>
            <p:txBody>
              <a:bodyPr anchor="t" anchorCtr="0">
                <a:spAutoFit/>
              </a:bodyPr>
              <a:lstStyle/>
              <a:p>
                <a:pPr algn="ctr" eaLnBrk="0" hangingPunct="0"/>
                <a:endParaRPr lang="zh-CN" altLang="en-US" sz="2000" dirty="0">
                  <a:solidFill>
                    <a:srgbClr val="FFFFFF"/>
                  </a:solidFill>
                  <a:latin typeface="华文楷体" panose="02010600040101010101" pitchFamily="2" charset="-122"/>
                  <a:ea typeface="华文楷体" panose="02010600040101010101" pitchFamily="2" charset="-122"/>
                  <a:sym typeface="方正姚体" panose="02010601030101010101" pitchFamily="2" charset="-122"/>
                </a:endParaRPr>
              </a:p>
            </p:txBody>
          </p:sp>
        </p:grpSp>
      </p:grpSp>
      <p:sp>
        <p:nvSpPr>
          <p:cNvPr id="126983" name="矩形 50175"/>
          <p:cNvSpPr/>
          <p:nvPr/>
        </p:nvSpPr>
        <p:spPr>
          <a:xfrm>
            <a:off x="1892300" y="3017838"/>
            <a:ext cx="8112125" cy="922020"/>
          </a:xfrm>
          <a:prstGeom prst="rect">
            <a:avLst/>
          </a:prstGeom>
          <a:noFill/>
          <a:ln w="9525">
            <a:noFill/>
          </a:ln>
        </p:spPr>
        <p:txBody>
          <a:bodyPr wrap="square" anchor="t" anchorCtr="0">
            <a:spAutoFit/>
          </a:bodyPr>
          <a:lstStyle/>
          <a:p>
            <a:pPr algn="ctr" eaLnBrk="0" hangingPunct="0">
              <a:lnSpc>
                <a:spcPct val="150000"/>
              </a:lnSpc>
            </a:pPr>
            <a:r>
              <a:rPr lang="zh-CN" altLang="en-US" sz="3600" dirty="0">
                <a:solidFill>
                  <a:srgbClr val="FFFFFF"/>
                </a:solidFill>
                <a:latin typeface="华文楷体" panose="02010600040101010101" pitchFamily="2" charset="-122"/>
                <a:ea typeface="华文楷体" panose="02010600040101010101" pitchFamily="2" charset="-122"/>
                <a:sym typeface="方正姚体" panose="02010601030101010101" pitchFamily="2" charset="-122"/>
              </a:rPr>
              <a:t>三、其他注意事项</a:t>
            </a:r>
            <a:endParaRPr lang="zh-CN" altLang="en-US" sz="3600" b="1" dirty="0">
              <a:solidFill>
                <a:srgbClr val="FFFFFF"/>
              </a:solidFill>
              <a:latin typeface="华文楷体" panose="02010600040101010101" pitchFamily="2" charset="-122"/>
              <a:ea typeface="华文楷体" panose="02010600040101010101" pitchFamily="2" charset="-122"/>
              <a:sym typeface="方正姚体" panose="02010601030101010101" pitchFamily="2" charset="-122"/>
            </a:endParaRPr>
          </a:p>
        </p:txBody>
      </p:sp>
      <p:pic>
        <p:nvPicPr>
          <p:cNvPr id="5" name="图片 4" descr="深色底使用-横"/>
          <p:cNvPicPr>
            <a:picLocks noChangeAspect="1"/>
          </p:cNvPicPr>
          <p:nvPr>
            <p:custDataLst>
              <p:tags r:id="rId1"/>
            </p:custDataLst>
          </p:nvPr>
        </p:nvPicPr>
        <p:blipFill>
          <a:blip r:embed="rId4"/>
          <a:stretch>
            <a:fillRect/>
          </a:stretch>
        </p:blipFill>
        <p:spPr>
          <a:xfrm>
            <a:off x="292100" y="262890"/>
            <a:ext cx="1766570" cy="32131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extBox 12"/>
          <p:cNvSpPr txBox="1"/>
          <p:nvPr/>
        </p:nvSpPr>
        <p:spPr>
          <a:xfrm>
            <a:off x="552450" y="1220788"/>
            <a:ext cx="11099800" cy="580159"/>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应当明确具体，应尽量使用全称。    </a:t>
            </a:r>
          </a:p>
        </p:txBody>
      </p:sp>
      <p:sp>
        <p:nvSpPr>
          <p:cNvPr id="94210" name="副标题 1"/>
          <p:cNvSpPr txBox="1"/>
          <p:nvPr/>
        </p:nvSpPr>
        <p:spPr>
          <a:xfrm>
            <a:off x="850900" y="177800"/>
            <a:ext cx="10426700" cy="476250"/>
          </a:xfrm>
          <a:prstGeom prst="rect">
            <a:avLst/>
          </a:prstGeom>
          <a:noFill/>
          <a:ln w="9525">
            <a:noFill/>
          </a:ln>
        </p:spPr>
        <p:txBody>
          <a:bodyPr lIns="121909" tIns="60955" rIns="121909" bIns="60955" anchor="t" anchorCtr="0"/>
          <a:lstStyle/>
          <a:p>
            <a:pPr>
              <a:lnSpc>
                <a:spcPct val="150000"/>
              </a:lnSpc>
            </a:pPr>
            <a:r>
              <a:rPr lang="zh-CN" sz="2800" b="1" dirty="0">
                <a:latin typeface="华文楷体" panose="02010600040101010101" pitchFamily="2" charset="-122"/>
                <a:ea typeface="华文楷体" panose="02010600040101010101" pitchFamily="2" charset="-122"/>
                <a:sym typeface="Arial" panose="020B0604020202020204" pitchFamily="34" charset="0"/>
              </a:rPr>
              <a:t>（一）主送单位应准确无误</a:t>
            </a:r>
            <a:endPar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endParaRPr>
          </a:p>
        </p:txBody>
      </p:sp>
      <p:pic>
        <p:nvPicPr>
          <p:cNvPr id="5" name="图片 4" descr="深色底使用-横"/>
          <p:cNvPicPr>
            <a:picLocks noChangeAspect="1"/>
          </p:cNvPicPr>
          <p:nvPr>
            <p:custDataLst>
              <p:tags r:id="rId1"/>
            </p:custDataLst>
          </p:nvPr>
        </p:nvPicPr>
        <p:blipFill>
          <a:blip r:embed="rId4"/>
          <a:stretch>
            <a:fillRect/>
          </a:stretch>
        </p:blipFill>
        <p:spPr>
          <a:xfrm>
            <a:off x="9956800" y="6203950"/>
            <a:ext cx="1766570" cy="32131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extBox 12"/>
          <p:cNvSpPr txBox="1"/>
          <p:nvPr/>
        </p:nvSpPr>
        <p:spPr>
          <a:xfrm>
            <a:off x="552450" y="1220788"/>
            <a:ext cx="11099800" cy="2158365"/>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担保类型为连责任担保还是一般担保，一般情况下，</a:t>
            </a:r>
            <a:r>
              <a:rPr lang="zh-CN" altLang="en-US" sz="2800" b="1" dirty="0">
                <a:latin typeface="华文楷体" panose="02010600040101010101" pitchFamily="2" charset="-122"/>
                <a:ea typeface="华文楷体" panose="02010600040101010101" pitchFamily="2" charset="-122"/>
                <a:sym typeface="Arial" panose="020B0604020202020204" pitchFamily="34" charset="0"/>
              </a:rPr>
              <a:t>金融业</a:t>
            </a:r>
            <a:r>
              <a:rPr lang="zh-CN" sz="2800" b="1" dirty="0">
                <a:latin typeface="华文楷体" panose="02010600040101010101" pitchFamily="2" charset="-122"/>
                <a:ea typeface="华文楷体" panose="02010600040101010101" pitchFamily="2" charset="-122"/>
                <a:sym typeface="Arial" panose="020B0604020202020204" pitchFamily="34" charset="0"/>
              </a:rPr>
              <a:t>只接受连带责任担保；二是质押担保还是抵押担保，担保的标的指向也应尽量明确具体，记载的时候尽量使用具有唯一可识别的标识，比如房产抵押的，产权证号具有相对唯一性，存单质押的，存单号具有可识别性。  </a:t>
            </a:r>
          </a:p>
        </p:txBody>
      </p:sp>
      <p:sp>
        <p:nvSpPr>
          <p:cNvPr id="94210" name="副标题 1"/>
          <p:cNvSpPr txBox="1"/>
          <p:nvPr/>
        </p:nvSpPr>
        <p:spPr>
          <a:xfrm>
            <a:off x="850900" y="177800"/>
            <a:ext cx="10426700" cy="476250"/>
          </a:xfrm>
          <a:prstGeom prst="rect">
            <a:avLst/>
          </a:prstGeom>
          <a:noFill/>
          <a:ln w="9525">
            <a:noFill/>
          </a:ln>
        </p:spPr>
        <p:txBody>
          <a:bodyPr lIns="121909" tIns="60955" rIns="121909" bIns="60955" anchor="t" anchorCtr="0"/>
          <a:lstStyle/>
          <a:p>
            <a:pPr>
              <a:lnSpc>
                <a:spcPct val="150000"/>
              </a:lnSpc>
            </a:pPr>
            <a:r>
              <a:rPr lang="zh-CN" sz="2800" b="1" dirty="0">
                <a:latin typeface="华文楷体" panose="02010600040101010101" pitchFamily="2" charset="-122"/>
                <a:ea typeface="华文楷体" panose="02010600040101010101" pitchFamily="2" charset="-122"/>
                <a:sym typeface="Arial" panose="020B0604020202020204" pitchFamily="34" charset="0"/>
              </a:rPr>
              <a:t>（二）担保类型应明确具体</a:t>
            </a:r>
            <a:endPar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endParaRPr>
          </a:p>
        </p:txBody>
      </p:sp>
      <p:pic>
        <p:nvPicPr>
          <p:cNvPr id="5" name="图片 4" descr="深色底使用-横"/>
          <p:cNvPicPr>
            <a:picLocks noChangeAspect="1"/>
          </p:cNvPicPr>
          <p:nvPr>
            <p:custDataLst>
              <p:tags r:id="rId1"/>
            </p:custDataLst>
          </p:nvPr>
        </p:nvPicPr>
        <p:blipFill>
          <a:blip r:embed="rId4"/>
          <a:stretch>
            <a:fillRect/>
          </a:stretch>
        </p:blipFill>
        <p:spPr>
          <a:xfrm>
            <a:off x="9956800" y="6203950"/>
            <a:ext cx="1766570" cy="32131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extBox 12"/>
          <p:cNvSpPr txBox="1"/>
          <p:nvPr/>
        </p:nvSpPr>
        <p:spPr>
          <a:xfrm>
            <a:off x="552450" y="1220788"/>
            <a:ext cx="11099800" cy="1641475"/>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根据《九民纪要》规定，法定代表人以公司名义与债务人约定加入债务并通知债权人或者向债权人表示愿意加入债务，该约定的效力问题，参照本纪要关于公司为他人提供担保的有关规则处理  </a:t>
            </a:r>
          </a:p>
        </p:txBody>
      </p:sp>
      <p:sp>
        <p:nvSpPr>
          <p:cNvPr id="94210" name="副标题 1"/>
          <p:cNvSpPr txBox="1"/>
          <p:nvPr/>
        </p:nvSpPr>
        <p:spPr>
          <a:xfrm>
            <a:off x="850900" y="177800"/>
            <a:ext cx="10426700" cy="476250"/>
          </a:xfrm>
          <a:prstGeom prst="rect">
            <a:avLst/>
          </a:prstGeom>
          <a:noFill/>
          <a:ln w="9525">
            <a:noFill/>
          </a:ln>
        </p:spPr>
        <p:txBody>
          <a:bodyPr lIns="121909" tIns="60955" rIns="121909" bIns="60955" anchor="t" anchorCtr="0"/>
          <a:lstStyle/>
          <a:p>
            <a:pPr>
              <a:lnSpc>
                <a:spcPct val="150000"/>
              </a:lnSpc>
            </a:pPr>
            <a:r>
              <a:rPr lang="zh-CN" sz="2800" b="1" dirty="0">
                <a:latin typeface="华文楷体" panose="02010600040101010101" pitchFamily="2" charset="-122"/>
                <a:ea typeface="华文楷体" panose="02010600040101010101" pitchFamily="2" charset="-122"/>
                <a:sym typeface="Arial" panose="020B0604020202020204" pitchFamily="34" charset="0"/>
              </a:rPr>
              <a:t>（三）债务加入参加上述规定执行。</a:t>
            </a:r>
            <a:endPar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endParaRPr>
          </a:p>
        </p:txBody>
      </p:sp>
      <p:pic>
        <p:nvPicPr>
          <p:cNvPr id="5" name="图片 4" descr="深色底使用-横"/>
          <p:cNvPicPr>
            <a:picLocks noChangeAspect="1"/>
          </p:cNvPicPr>
          <p:nvPr>
            <p:custDataLst>
              <p:tags r:id="rId1"/>
            </p:custDataLst>
          </p:nvPr>
        </p:nvPicPr>
        <p:blipFill>
          <a:blip r:embed="rId4"/>
          <a:stretch>
            <a:fillRect/>
          </a:stretch>
        </p:blipFill>
        <p:spPr>
          <a:xfrm>
            <a:off x="9956800" y="6203950"/>
            <a:ext cx="1766570" cy="32131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ctrTitle"/>
          </p:nvPr>
        </p:nvSpPr>
        <p:spPr>
          <a:xfrm>
            <a:off x="842963" y="1987550"/>
            <a:ext cx="9505950" cy="912813"/>
          </a:xfrm>
        </p:spPr>
        <p:txBody>
          <a:bodyPr>
            <a:noAutofit/>
          </a:bodyPr>
          <a:lstStyle/>
          <a:p>
            <a:pPr marL="0" marR="0" lvl="0" indent="0" algn="ctr" defTabSz="1086485" rtl="0" eaLnBrk="1" fontAlgn="base" latinLnBrk="0" hangingPunct="1">
              <a:lnSpc>
                <a:spcPct val="150000"/>
              </a:lnSpc>
              <a:spcBef>
                <a:spcPct val="20000"/>
              </a:spcBef>
              <a:spcAft>
                <a:spcPct val="0"/>
              </a:spcAft>
              <a:buClrTx/>
              <a:buSzTx/>
              <a:buFontTx/>
              <a:buNone/>
              <a:defRPr/>
            </a:pPr>
            <a:r>
              <a:rPr kumimoji="0" lang="zh-CN" altLang="en-US" sz="7200" b="0" i="0" u="none" strike="noStrike" kern="1200" cap="none" spc="0" normalizeH="0" baseline="0" noProof="0" dirty="0">
                <a:ln>
                  <a:noFill/>
                </a:ln>
                <a:solidFill>
                  <a:schemeClr val="bg1"/>
                </a:solidFill>
                <a:effectLst/>
                <a:uLnTx/>
                <a:uFillTx/>
                <a:latin typeface="黑体" panose="02010609060101010101" pitchFamily="49" charset="-122"/>
                <a:ea typeface="黑体" panose="02010609060101010101" pitchFamily="49" charset="-122"/>
                <a:cs typeface="+mn-cs"/>
              </a:rPr>
              <a:t>谢  谢！</a:t>
            </a:r>
          </a:p>
        </p:txBody>
      </p:sp>
      <p:pic>
        <p:nvPicPr>
          <p:cNvPr id="5" name="图片 4" descr="深色底使用-横"/>
          <p:cNvPicPr>
            <a:picLocks noChangeAspect="1"/>
          </p:cNvPicPr>
          <p:nvPr>
            <p:custDataLst>
              <p:tags r:id="rId1"/>
            </p:custDataLst>
          </p:nvPr>
        </p:nvPicPr>
        <p:blipFill>
          <a:blip r:embed="rId3"/>
          <a:stretch>
            <a:fillRect/>
          </a:stretch>
        </p:blipFill>
        <p:spPr>
          <a:xfrm>
            <a:off x="9956800" y="6203950"/>
            <a:ext cx="1766570" cy="32131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1377" name="组合 23"/>
          <p:cNvGrpSpPr/>
          <p:nvPr/>
        </p:nvGrpSpPr>
        <p:grpSpPr>
          <a:xfrm>
            <a:off x="3935413" y="874713"/>
            <a:ext cx="49212" cy="4545012"/>
            <a:chOff x="9392673" y="1460887"/>
            <a:chExt cx="610983" cy="2202814"/>
          </a:xfrm>
        </p:grpSpPr>
        <p:cxnSp>
          <p:nvCxnSpPr>
            <p:cNvPr id="101378" name="直接连接符 37"/>
            <p:cNvCxnSpPr/>
            <p:nvPr/>
          </p:nvCxnSpPr>
          <p:spPr>
            <a:xfrm>
              <a:off x="9392673" y="1460887"/>
              <a:ext cx="610983" cy="2202814"/>
            </a:xfrm>
            <a:prstGeom prst="line">
              <a:avLst/>
            </a:prstGeom>
            <a:ln w="38100" cap="flat" cmpd="sng">
              <a:solidFill>
                <a:srgbClr val="006DBB"/>
              </a:solidFill>
              <a:prstDash val="solid"/>
              <a:round/>
              <a:headEnd type="none" w="med" len="med"/>
              <a:tailEnd type="none" w="med" len="med"/>
            </a:ln>
          </p:spPr>
        </p:cxnSp>
        <p:cxnSp>
          <p:nvCxnSpPr>
            <p:cNvPr id="101379" name="直接连接符 38"/>
            <p:cNvCxnSpPr/>
            <p:nvPr/>
          </p:nvCxnSpPr>
          <p:spPr>
            <a:xfrm>
              <a:off x="10002872" y="1463860"/>
              <a:ext cx="0" cy="2196549"/>
            </a:xfrm>
            <a:prstGeom prst="line">
              <a:avLst/>
            </a:prstGeom>
            <a:ln w="3175" cap="flat" cmpd="sng">
              <a:solidFill>
                <a:srgbClr val="006DBB"/>
              </a:solidFill>
              <a:prstDash val="solid"/>
              <a:round/>
              <a:headEnd type="none" w="med" len="med"/>
              <a:tailEnd type="none" w="med" len="med"/>
            </a:ln>
          </p:spPr>
        </p:cxnSp>
      </p:grpSp>
      <p:grpSp>
        <p:nvGrpSpPr>
          <p:cNvPr id="101381" name="组合 39"/>
          <p:cNvGrpSpPr/>
          <p:nvPr/>
        </p:nvGrpSpPr>
        <p:grpSpPr>
          <a:xfrm>
            <a:off x="1699260" y="2228850"/>
            <a:ext cx="1926590" cy="1169035"/>
            <a:chOff x="1719916" y="1511135"/>
            <a:chExt cx="1759041" cy="877179"/>
          </a:xfrm>
        </p:grpSpPr>
        <p:sp>
          <p:nvSpPr>
            <p:cNvPr id="12295" name="矩形 23"/>
            <p:cNvSpPr>
              <a:spLocks noChangeArrowheads="1"/>
            </p:cNvSpPr>
            <p:nvPr/>
          </p:nvSpPr>
          <p:spPr bwMode="auto">
            <a:xfrm>
              <a:off x="1871360" y="1511135"/>
              <a:ext cx="1465537" cy="56098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4265" b="1" i="0" u="none" strike="noStrike" kern="1200" cap="none" spc="0" normalizeH="0" baseline="0" noProof="1">
                  <a:ln>
                    <a:noFill/>
                  </a:ln>
                  <a:solidFill>
                    <a:srgbClr val="0070C0"/>
                  </a:solidFill>
                  <a:effectLst/>
                  <a:uLnTx/>
                  <a:uFillTx/>
                  <a:latin typeface="微软雅黑" panose="020B0503020204020204" pitchFamily="34" charset="-122"/>
                  <a:ea typeface="微软雅黑" panose="020B0503020204020204" pitchFamily="34" charset="-122"/>
                  <a:cs typeface="+mn-ea"/>
                </a:rPr>
                <a:t>目  录</a:t>
              </a:r>
              <a:endParaRPr kumimoji="0" lang="zh-CN" altLang="en-US" sz="4265" b="1" i="0" u="none" strike="noStrike" kern="1200" cap="none" spc="0" normalizeH="0" baseline="0" noProof="1">
                <a:ln>
                  <a:noFill/>
                </a:ln>
                <a:solidFill>
                  <a:srgbClr val="0070C0"/>
                </a:solidFill>
                <a:effectLst/>
                <a:uLnTx/>
                <a:uFillTx/>
                <a:latin typeface="微软雅黑" panose="020B0503020204020204" pitchFamily="34" charset="-122"/>
                <a:ea typeface="微软雅黑" panose="020B0503020204020204" pitchFamily="34" charset="-122"/>
                <a:cs typeface="+mn-cs"/>
              </a:endParaRPr>
            </a:p>
          </p:txBody>
        </p:sp>
        <p:sp>
          <p:nvSpPr>
            <p:cNvPr id="25" name="TextBox 5"/>
            <p:cNvSpPr txBox="1">
              <a:spLocks noChangeArrowheads="1"/>
            </p:cNvSpPr>
            <p:nvPr/>
          </p:nvSpPr>
          <p:spPr bwMode="auto">
            <a:xfrm>
              <a:off x="1720603" y="2011376"/>
              <a:ext cx="1758354" cy="376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1086485"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2665" b="1" i="0" u="none" strike="noStrike" kern="1200" cap="none" spc="-133" normalizeH="0" baseline="0" noProof="1">
                  <a:ln>
                    <a:noFill/>
                  </a:ln>
                  <a:solidFill>
                    <a:prstClr val="black">
                      <a:lumMod val="50000"/>
                      <a:lumOff val="50000"/>
                    </a:prstClr>
                  </a:solidFill>
                  <a:effectLst/>
                  <a:uLnTx/>
                  <a:uFillTx/>
                  <a:latin typeface="Arial" panose="020B0604020202020204" pitchFamily="34" charset="0"/>
                  <a:ea typeface="宋体" panose="02010600030101010101" pitchFamily="2" charset="-122"/>
                  <a:cs typeface="Arial" panose="020B0604020202020204" pitchFamily="34" charset="0"/>
                </a:rPr>
                <a:t>CONTENTS</a:t>
              </a:r>
              <a:endParaRPr kumimoji="0" lang="zh-CN" altLang="en-US" sz="2665" b="1" i="0" u="none" strike="noStrike" kern="1200" cap="none" spc="-133" normalizeH="0" baseline="0" noProof="1">
                <a:ln>
                  <a:noFill/>
                </a:ln>
                <a:solidFill>
                  <a:prstClr val="black">
                    <a:lumMod val="50000"/>
                    <a:lumOff val="50000"/>
                  </a:prstClr>
                </a:solidFill>
                <a:effectLst/>
                <a:uLnTx/>
                <a:uFillTx/>
                <a:latin typeface="Arial" panose="020B0604020202020204" pitchFamily="34" charset="0"/>
                <a:ea typeface="宋体" panose="02010600030101010101" pitchFamily="2" charset="-122"/>
                <a:cs typeface="Arial" panose="020B0604020202020204" pitchFamily="34" charset="0"/>
              </a:endParaRPr>
            </a:p>
          </p:txBody>
        </p:sp>
      </p:grpSp>
      <p:sp>
        <p:nvSpPr>
          <p:cNvPr id="2" name="左箭头 1"/>
          <p:cNvSpPr/>
          <p:nvPr/>
        </p:nvSpPr>
        <p:spPr>
          <a:xfrm>
            <a:off x="10583863" y="1852613"/>
            <a:ext cx="333375" cy="455613"/>
          </a:xfrm>
          <a:prstGeom prst="lef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任意多边形 2"/>
          <p:cNvSpPr/>
          <p:nvPr/>
        </p:nvSpPr>
        <p:spPr>
          <a:xfrm>
            <a:off x="4008119" y="880744"/>
            <a:ext cx="6266180" cy="462280"/>
          </a:xfrm>
          <a:custGeom>
            <a:avLst/>
            <a:gdLst>
              <a:gd name="connsiteX0" fmla="*/ 0 w 6112313"/>
              <a:gd name="connsiteY0" fmla="*/ 135743 h 814439"/>
              <a:gd name="connsiteX1" fmla="*/ 135743 w 6112313"/>
              <a:gd name="connsiteY1" fmla="*/ 0 h 814439"/>
              <a:gd name="connsiteX2" fmla="*/ 5976570 w 6112313"/>
              <a:gd name="connsiteY2" fmla="*/ 0 h 814439"/>
              <a:gd name="connsiteX3" fmla="*/ 6112313 w 6112313"/>
              <a:gd name="connsiteY3" fmla="*/ 135743 h 814439"/>
              <a:gd name="connsiteX4" fmla="*/ 6112313 w 6112313"/>
              <a:gd name="connsiteY4" fmla="*/ 678696 h 814439"/>
              <a:gd name="connsiteX5" fmla="*/ 5976570 w 6112313"/>
              <a:gd name="connsiteY5" fmla="*/ 814439 h 814439"/>
              <a:gd name="connsiteX6" fmla="*/ 135743 w 6112313"/>
              <a:gd name="connsiteY6" fmla="*/ 814439 h 814439"/>
              <a:gd name="connsiteX7" fmla="*/ 0 w 6112313"/>
              <a:gd name="connsiteY7" fmla="*/ 678696 h 814439"/>
              <a:gd name="connsiteX8" fmla="*/ 0 w 6112313"/>
              <a:gd name="connsiteY8" fmla="*/ 135743 h 814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2313" h="814439">
                <a:moveTo>
                  <a:pt x="0" y="135743"/>
                </a:moveTo>
                <a:cubicBezTo>
                  <a:pt x="0" y="60774"/>
                  <a:pt x="60774" y="0"/>
                  <a:pt x="135743" y="0"/>
                </a:cubicBezTo>
                <a:lnTo>
                  <a:pt x="5976570" y="0"/>
                </a:lnTo>
                <a:cubicBezTo>
                  <a:pt x="6051539" y="0"/>
                  <a:pt x="6112313" y="60774"/>
                  <a:pt x="6112313" y="135743"/>
                </a:cubicBezTo>
                <a:lnTo>
                  <a:pt x="6112313" y="678696"/>
                </a:lnTo>
                <a:cubicBezTo>
                  <a:pt x="6112313" y="753665"/>
                  <a:pt x="6051539" y="814439"/>
                  <a:pt x="5976570" y="814439"/>
                </a:cubicBezTo>
                <a:lnTo>
                  <a:pt x="135743" y="814439"/>
                </a:lnTo>
                <a:cubicBezTo>
                  <a:pt x="60774" y="814439"/>
                  <a:pt x="0" y="753665"/>
                  <a:pt x="0" y="678696"/>
                </a:cubicBezTo>
                <a:lnTo>
                  <a:pt x="0" y="135743"/>
                </a:lnTo>
                <a:close/>
              </a:path>
            </a:pathLst>
          </a:custGeom>
          <a:solidFill>
            <a:srgbClr val="0070C0"/>
          </a:solidFill>
          <a:scene3d>
            <a:camera prst="orthographicFront"/>
            <a:lightRig rig="flat" dir="t"/>
          </a:scene3d>
          <a:sp3d prstMaterial="dkEdge">
            <a:bevelT w="8200" h="38100"/>
          </a:sp3d>
        </p:spPr>
        <p:style>
          <a:lnRef idx="0">
            <a:schemeClr val="accent3"/>
          </a:lnRef>
          <a:fillRef idx="3">
            <a:schemeClr val="accent3"/>
          </a:fillRef>
          <a:effectRef idx="3">
            <a:schemeClr val="accent3"/>
          </a:effectRef>
          <a:fontRef idx="minor">
            <a:schemeClr val="lt1"/>
          </a:fontRef>
        </p:style>
        <p:txBody>
          <a:bodyPr lIns="209761" tIns="39737" rIns="209761" bIns="39737" spcCol="1270" anchor="ctr"/>
          <a:lstStyle/>
          <a:p>
            <a:pPr lvl="0" fontAlgn="base">
              <a:lnSpc>
                <a:spcPct val="150000"/>
              </a:lnSpc>
            </a:pPr>
            <a:r>
              <a:rPr lang="en-US" altLang="en-US" sz="2400" strike="noStrike" noProof="1">
                <a:solidFill>
                  <a:srgbClr val="FFFFFF"/>
                </a:solidFill>
                <a:latin typeface="华文楷体" panose="02010600040101010101" pitchFamily="2" charset="-122"/>
                <a:ea typeface="华文楷体" panose="02010600040101010101" pitchFamily="2" charset="-122"/>
                <a:sym typeface="方正姚体" panose="02010601030101010101" pitchFamily="2" charset="-122"/>
              </a:rPr>
              <a:t>一、担保的决议机构</a:t>
            </a:r>
          </a:p>
        </p:txBody>
      </p:sp>
      <p:sp>
        <p:nvSpPr>
          <p:cNvPr id="6" name="任意多边形 5"/>
          <p:cNvSpPr/>
          <p:nvPr/>
        </p:nvSpPr>
        <p:spPr>
          <a:xfrm>
            <a:off x="4008119" y="2597150"/>
            <a:ext cx="6265545" cy="462280"/>
          </a:xfrm>
          <a:custGeom>
            <a:avLst/>
            <a:gdLst>
              <a:gd name="connsiteX0" fmla="*/ 0 w 6112313"/>
              <a:gd name="connsiteY0" fmla="*/ 135743 h 814439"/>
              <a:gd name="connsiteX1" fmla="*/ 135743 w 6112313"/>
              <a:gd name="connsiteY1" fmla="*/ 0 h 814439"/>
              <a:gd name="connsiteX2" fmla="*/ 5976570 w 6112313"/>
              <a:gd name="connsiteY2" fmla="*/ 0 h 814439"/>
              <a:gd name="connsiteX3" fmla="*/ 6112313 w 6112313"/>
              <a:gd name="connsiteY3" fmla="*/ 135743 h 814439"/>
              <a:gd name="connsiteX4" fmla="*/ 6112313 w 6112313"/>
              <a:gd name="connsiteY4" fmla="*/ 678696 h 814439"/>
              <a:gd name="connsiteX5" fmla="*/ 5976570 w 6112313"/>
              <a:gd name="connsiteY5" fmla="*/ 814439 h 814439"/>
              <a:gd name="connsiteX6" fmla="*/ 135743 w 6112313"/>
              <a:gd name="connsiteY6" fmla="*/ 814439 h 814439"/>
              <a:gd name="connsiteX7" fmla="*/ 0 w 6112313"/>
              <a:gd name="connsiteY7" fmla="*/ 678696 h 814439"/>
              <a:gd name="connsiteX8" fmla="*/ 0 w 6112313"/>
              <a:gd name="connsiteY8" fmla="*/ 135743 h 814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2313" h="814439">
                <a:moveTo>
                  <a:pt x="0" y="135743"/>
                </a:moveTo>
                <a:cubicBezTo>
                  <a:pt x="0" y="60774"/>
                  <a:pt x="60774" y="0"/>
                  <a:pt x="135743" y="0"/>
                </a:cubicBezTo>
                <a:lnTo>
                  <a:pt x="5976570" y="0"/>
                </a:lnTo>
                <a:cubicBezTo>
                  <a:pt x="6051539" y="0"/>
                  <a:pt x="6112313" y="60774"/>
                  <a:pt x="6112313" y="135743"/>
                </a:cubicBezTo>
                <a:lnTo>
                  <a:pt x="6112313" y="678696"/>
                </a:lnTo>
                <a:cubicBezTo>
                  <a:pt x="6112313" y="753665"/>
                  <a:pt x="6051539" y="814439"/>
                  <a:pt x="5976570" y="814439"/>
                </a:cubicBezTo>
                <a:lnTo>
                  <a:pt x="135743" y="814439"/>
                </a:lnTo>
                <a:cubicBezTo>
                  <a:pt x="60774" y="814439"/>
                  <a:pt x="0" y="753665"/>
                  <a:pt x="0" y="678696"/>
                </a:cubicBezTo>
                <a:lnTo>
                  <a:pt x="0" y="135743"/>
                </a:lnTo>
                <a:close/>
              </a:path>
            </a:pathLst>
          </a:custGeom>
          <a:solidFill>
            <a:srgbClr val="0070C0"/>
          </a:solidFill>
          <a:scene3d>
            <a:camera prst="orthographicFront"/>
            <a:lightRig rig="flat" dir="t"/>
          </a:scene3d>
          <a:sp3d prstMaterial="dkEdge">
            <a:bevelT w="8200" h="38100"/>
          </a:sp3d>
        </p:spPr>
        <p:style>
          <a:lnRef idx="0">
            <a:schemeClr val="accent3"/>
          </a:lnRef>
          <a:fillRef idx="3">
            <a:schemeClr val="accent3"/>
          </a:fillRef>
          <a:effectRef idx="3">
            <a:schemeClr val="accent3"/>
          </a:effectRef>
          <a:fontRef idx="minor">
            <a:schemeClr val="lt1"/>
          </a:fontRef>
        </p:style>
        <p:txBody>
          <a:bodyPr lIns="209761" tIns="39737" rIns="209761" bIns="39737" spcCol="1270" anchor="ctr"/>
          <a:lstStyle/>
          <a:p>
            <a:pPr lvl="0" fontAlgn="base">
              <a:lnSpc>
                <a:spcPct val="150000"/>
              </a:lnSpc>
            </a:pPr>
            <a:r>
              <a:rPr lang="zh-CN" altLang="en-US" sz="2400" strike="noStrike" noProof="1">
                <a:solidFill>
                  <a:srgbClr val="FFFFFF"/>
                </a:solidFill>
                <a:latin typeface="华文楷体" panose="02010600040101010101" pitchFamily="2" charset="-122"/>
                <a:ea typeface="华文楷体" panose="02010600040101010101" pitchFamily="2" charset="-122"/>
                <a:sym typeface="方正姚体" panose="02010601030101010101" pitchFamily="2" charset="-122"/>
              </a:rPr>
              <a:t>二、根据公司担保类型审查公司决议的签名</a:t>
            </a:r>
          </a:p>
        </p:txBody>
      </p:sp>
      <p:sp>
        <p:nvSpPr>
          <p:cNvPr id="4" name="任意多边形 3"/>
          <p:cNvSpPr/>
          <p:nvPr/>
        </p:nvSpPr>
        <p:spPr>
          <a:xfrm>
            <a:off x="4008119" y="4223384"/>
            <a:ext cx="6265545" cy="462280"/>
          </a:xfrm>
          <a:custGeom>
            <a:avLst/>
            <a:gdLst>
              <a:gd name="connsiteX0" fmla="*/ 0 w 6112313"/>
              <a:gd name="connsiteY0" fmla="*/ 135743 h 814439"/>
              <a:gd name="connsiteX1" fmla="*/ 135743 w 6112313"/>
              <a:gd name="connsiteY1" fmla="*/ 0 h 814439"/>
              <a:gd name="connsiteX2" fmla="*/ 5976570 w 6112313"/>
              <a:gd name="connsiteY2" fmla="*/ 0 h 814439"/>
              <a:gd name="connsiteX3" fmla="*/ 6112313 w 6112313"/>
              <a:gd name="connsiteY3" fmla="*/ 135743 h 814439"/>
              <a:gd name="connsiteX4" fmla="*/ 6112313 w 6112313"/>
              <a:gd name="connsiteY4" fmla="*/ 678696 h 814439"/>
              <a:gd name="connsiteX5" fmla="*/ 5976570 w 6112313"/>
              <a:gd name="connsiteY5" fmla="*/ 814439 h 814439"/>
              <a:gd name="connsiteX6" fmla="*/ 135743 w 6112313"/>
              <a:gd name="connsiteY6" fmla="*/ 814439 h 814439"/>
              <a:gd name="connsiteX7" fmla="*/ 0 w 6112313"/>
              <a:gd name="connsiteY7" fmla="*/ 678696 h 814439"/>
              <a:gd name="connsiteX8" fmla="*/ 0 w 6112313"/>
              <a:gd name="connsiteY8" fmla="*/ 135743 h 814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2313" h="814439">
                <a:moveTo>
                  <a:pt x="0" y="135743"/>
                </a:moveTo>
                <a:cubicBezTo>
                  <a:pt x="0" y="60774"/>
                  <a:pt x="60774" y="0"/>
                  <a:pt x="135743" y="0"/>
                </a:cubicBezTo>
                <a:lnTo>
                  <a:pt x="5976570" y="0"/>
                </a:lnTo>
                <a:cubicBezTo>
                  <a:pt x="6051539" y="0"/>
                  <a:pt x="6112313" y="60774"/>
                  <a:pt x="6112313" y="135743"/>
                </a:cubicBezTo>
                <a:lnTo>
                  <a:pt x="6112313" y="678696"/>
                </a:lnTo>
                <a:cubicBezTo>
                  <a:pt x="6112313" y="753665"/>
                  <a:pt x="6051539" y="814439"/>
                  <a:pt x="5976570" y="814439"/>
                </a:cubicBezTo>
                <a:lnTo>
                  <a:pt x="135743" y="814439"/>
                </a:lnTo>
                <a:cubicBezTo>
                  <a:pt x="60774" y="814439"/>
                  <a:pt x="0" y="753665"/>
                  <a:pt x="0" y="678696"/>
                </a:cubicBezTo>
                <a:lnTo>
                  <a:pt x="0" y="135743"/>
                </a:lnTo>
                <a:close/>
              </a:path>
            </a:pathLst>
          </a:custGeom>
          <a:solidFill>
            <a:srgbClr val="0070C0"/>
          </a:solidFill>
          <a:scene3d>
            <a:camera prst="orthographicFront"/>
            <a:lightRig rig="flat" dir="t"/>
          </a:scene3d>
          <a:sp3d prstMaterial="dkEdge">
            <a:bevelT w="8200" h="38100"/>
          </a:sp3d>
        </p:spPr>
        <p:style>
          <a:lnRef idx="0">
            <a:schemeClr val="accent3"/>
          </a:lnRef>
          <a:fillRef idx="3">
            <a:schemeClr val="accent3"/>
          </a:fillRef>
          <a:effectRef idx="3">
            <a:schemeClr val="accent3"/>
          </a:effectRef>
          <a:fontRef idx="minor">
            <a:schemeClr val="lt1"/>
          </a:fontRef>
        </p:style>
        <p:txBody>
          <a:bodyPr lIns="209761" tIns="39737" rIns="209761" bIns="39737" spcCol="1270" anchor="ctr"/>
          <a:lstStyle/>
          <a:p>
            <a:pPr lvl="0" fontAlgn="base">
              <a:lnSpc>
                <a:spcPct val="150000"/>
              </a:lnSpc>
            </a:pPr>
            <a:r>
              <a:rPr lang="zh-CN" altLang="en-US" sz="2400" strike="noStrike" noProof="1">
                <a:solidFill>
                  <a:srgbClr val="FFFFFF"/>
                </a:solidFill>
                <a:latin typeface="华文楷体" panose="02010600040101010101" pitchFamily="2" charset="-122"/>
                <a:ea typeface="华文楷体" panose="02010600040101010101" pitchFamily="2" charset="-122"/>
                <a:sym typeface="方正姚体" panose="02010601030101010101" pitchFamily="2" charset="-122"/>
              </a:rPr>
              <a:t>三、其他相关规定</a:t>
            </a:r>
          </a:p>
        </p:txBody>
      </p:sp>
      <p:pic>
        <p:nvPicPr>
          <p:cNvPr id="5" name="图片 4" descr="深色底使用-横"/>
          <p:cNvPicPr>
            <a:picLocks noChangeAspect="1"/>
          </p:cNvPicPr>
          <p:nvPr>
            <p:custDataLst>
              <p:tags r:id="rId1"/>
            </p:custDataLst>
          </p:nvPr>
        </p:nvPicPr>
        <p:blipFill>
          <a:blip r:embed="rId3"/>
          <a:stretch>
            <a:fillRect/>
          </a:stretch>
        </p:blipFill>
        <p:spPr>
          <a:xfrm>
            <a:off x="9909175" y="6275705"/>
            <a:ext cx="1766570" cy="32131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01" name="组合 3"/>
          <p:cNvGrpSpPr/>
          <p:nvPr/>
        </p:nvGrpSpPr>
        <p:grpSpPr>
          <a:xfrm>
            <a:off x="9525" y="2009775"/>
            <a:ext cx="12223750" cy="3225800"/>
            <a:chOff x="2400" y="3132"/>
            <a:chExt cx="14457" cy="4196"/>
          </a:xfrm>
        </p:grpSpPr>
        <p:sp>
          <p:nvSpPr>
            <p:cNvPr id="102402" name="单圆角矩形 37"/>
            <p:cNvSpPr/>
            <p:nvPr/>
          </p:nvSpPr>
          <p:spPr>
            <a:xfrm rot="10800000">
              <a:off x="11755" y="6446"/>
              <a:ext cx="5103" cy="882"/>
            </a:xfrm>
            <a:custGeom>
              <a:avLst/>
              <a:gdLst/>
              <a:ahLst/>
              <a:cxnLst>
                <a:cxn ang="0">
                  <a:pos x="0" y="0"/>
                </a:cxn>
                <a:cxn ang="0">
                  <a:pos x="4814" y="0"/>
                </a:cxn>
                <a:cxn ang="0">
                  <a:pos x="5103" y="441"/>
                </a:cxn>
                <a:cxn ang="0">
                  <a:pos x="5103" y="882"/>
                </a:cxn>
                <a:cxn ang="0">
                  <a:pos x="0" y="882"/>
                </a:cxn>
                <a:cxn ang="0">
                  <a:pos x="0" y="0"/>
                </a:cxn>
              </a:cxnLst>
              <a:rect l="0" t="0" r="0" b="0"/>
              <a:pathLst>
                <a:path w="4852327" h="549274">
                  <a:moveTo>
                    <a:pt x="0" y="0"/>
                  </a:moveTo>
                  <a:lnTo>
                    <a:pt x="4577690" y="0"/>
                  </a:lnTo>
                  <a:cubicBezTo>
                    <a:pt x="4729368" y="0"/>
                    <a:pt x="4852327" y="122959"/>
                    <a:pt x="4852327" y="274637"/>
                  </a:cubicBezTo>
                  <a:lnTo>
                    <a:pt x="4852327" y="549274"/>
                  </a:lnTo>
                  <a:lnTo>
                    <a:pt x="0" y="549274"/>
                  </a:lnTo>
                  <a:lnTo>
                    <a:pt x="0" y="0"/>
                  </a:lnTo>
                  <a:close/>
                </a:path>
              </a:pathLst>
            </a:custGeom>
            <a:solidFill>
              <a:srgbClr val="009A53">
                <a:alpha val="85097"/>
              </a:srgbClr>
            </a:solidFill>
            <a:ln w="9525">
              <a:noFill/>
            </a:ln>
          </p:spPr>
          <p:txBody>
            <a:bodyPr/>
            <a:lstStyle/>
            <a:p>
              <a:endParaRPr lang="zh-CN" altLang="en-US"/>
            </a:p>
          </p:txBody>
        </p:sp>
        <p:grpSp>
          <p:nvGrpSpPr>
            <p:cNvPr id="102403" name="组合 2"/>
            <p:cNvGrpSpPr/>
            <p:nvPr/>
          </p:nvGrpSpPr>
          <p:grpSpPr>
            <a:xfrm>
              <a:off x="2400" y="3132"/>
              <a:ext cx="14457" cy="3992"/>
              <a:chOff x="2400" y="3132"/>
              <a:chExt cx="14457" cy="3992"/>
            </a:xfrm>
          </p:grpSpPr>
          <p:sp>
            <p:nvSpPr>
              <p:cNvPr id="102404" name="单圆角矩形 35"/>
              <p:cNvSpPr/>
              <p:nvPr/>
            </p:nvSpPr>
            <p:spPr>
              <a:xfrm rot="10800000">
                <a:off x="2400" y="3661"/>
                <a:ext cx="14400" cy="2699"/>
              </a:xfrm>
              <a:custGeom>
                <a:avLst/>
                <a:gdLst/>
                <a:ahLst/>
                <a:cxnLst>
                  <a:cxn ang="0">
                    <a:pos x="0" y="0"/>
                  </a:cxn>
                  <a:cxn ang="0">
                    <a:pos x="14400" y="0"/>
                  </a:cxn>
                  <a:cxn ang="0">
                    <a:pos x="14400" y="2699"/>
                  </a:cxn>
                  <a:cxn ang="0">
                    <a:pos x="0" y="2699"/>
                  </a:cxn>
                  <a:cxn ang="0">
                    <a:pos x="0" y="0"/>
                  </a:cxn>
                </a:cxnLst>
                <a:rect l="0" t="0" r="0" b="0"/>
                <a:pathLst>
                  <a:path w="9144001" h="1295400">
                    <a:moveTo>
                      <a:pt x="0" y="0"/>
                    </a:moveTo>
                    <a:lnTo>
                      <a:pt x="9144001" y="0"/>
                    </a:lnTo>
                    <a:lnTo>
                      <a:pt x="9144001" y="1295400"/>
                    </a:lnTo>
                    <a:lnTo>
                      <a:pt x="0" y="1295400"/>
                    </a:lnTo>
                    <a:lnTo>
                      <a:pt x="0" y="0"/>
                    </a:lnTo>
                    <a:close/>
                  </a:path>
                </a:pathLst>
              </a:custGeom>
              <a:solidFill>
                <a:srgbClr val="0068B7">
                  <a:alpha val="85097"/>
                </a:srgbClr>
              </a:solidFill>
              <a:ln w="9525">
                <a:noFill/>
              </a:ln>
            </p:spPr>
            <p:txBody>
              <a:bodyPr/>
              <a:lstStyle/>
              <a:p>
                <a:endParaRPr lang="zh-CN" altLang="en-US"/>
              </a:p>
            </p:txBody>
          </p:sp>
          <p:sp>
            <p:nvSpPr>
              <p:cNvPr id="102405" name="单圆角矩形 1"/>
              <p:cNvSpPr/>
              <p:nvPr/>
            </p:nvSpPr>
            <p:spPr>
              <a:xfrm rot="10800000">
                <a:off x="8621" y="3132"/>
                <a:ext cx="8237" cy="238"/>
              </a:xfrm>
              <a:custGeom>
                <a:avLst/>
                <a:gdLst/>
                <a:ahLst/>
                <a:cxnLst>
                  <a:cxn ang="0">
                    <a:pos x="0" y="0"/>
                  </a:cxn>
                  <a:cxn ang="0">
                    <a:pos x="8129" y="0"/>
                  </a:cxn>
                  <a:cxn ang="0">
                    <a:pos x="8237" y="119"/>
                  </a:cxn>
                  <a:cxn ang="0">
                    <a:pos x="8237" y="238"/>
                  </a:cxn>
                  <a:cxn ang="0">
                    <a:pos x="0" y="238"/>
                  </a:cxn>
                  <a:cxn ang="0">
                    <a:pos x="0" y="0"/>
                  </a:cxn>
                </a:cxnLst>
                <a:rect l="0" t="0" r="0" b="0"/>
                <a:pathLst>
                  <a:path w="4852327" h="127363">
                    <a:moveTo>
                      <a:pt x="0" y="0"/>
                    </a:moveTo>
                    <a:lnTo>
                      <a:pt x="4788646" y="0"/>
                    </a:lnTo>
                    <a:cubicBezTo>
                      <a:pt x="4823817" y="0"/>
                      <a:pt x="4852328" y="28511"/>
                      <a:pt x="4852328" y="63682"/>
                    </a:cubicBezTo>
                    <a:cubicBezTo>
                      <a:pt x="4852328" y="84909"/>
                      <a:pt x="4852327" y="106136"/>
                      <a:pt x="4852327" y="127363"/>
                    </a:cubicBezTo>
                    <a:lnTo>
                      <a:pt x="0" y="127363"/>
                    </a:lnTo>
                    <a:lnTo>
                      <a:pt x="0" y="0"/>
                    </a:lnTo>
                    <a:close/>
                  </a:path>
                </a:pathLst>
              </a:custGeom>
              <a:solidFill>
                <a:srgbClr val="0068B7"/>
              </a:solidFill>
              <a:ln w="9525">
                <a:noFill/>
              </a:ln>
            </p:spPr>
            <p:txBody>
              <a:bodyPr/>
              <a:lstStyle/>
              <a:p>
                <a:endParaRPr lang="zh-CN" altLang="en-US"/>
              </a:p>
            </p:txBody>
          </p:sp>
          <p:sp>
            <p:nvSpPr>
              <p:cNvPr id="102406" name="Text Box 3"/>
              <p:cNvSpPr txBox="1"/>
              <p:nvPr/>
            </p:nvSpPr>
            <p:spPr>
              <a:xfrm>
                <a:off x="12548" y="6609"/>
                <a:ext cx="4196" cy="515"/>
              </a:xfrm>
              <a:prstGeom prst="rect">
                <a:avLst/>
              </a:prstGeom>
              <a:noFill/>
              <a:ln w="9525">
                <a:noFill/>
              </a:ln>
            </p:spPr>
            <p:txBody>
              <a:bodyPr anchor="t" anchorCtr="0">
                <a:spAutoFit/>
              </a:bodyPr>
              <a:lstStyle/>
              <a:p>
                <a:pPr algn="ctr" eaLnBrk="0" hangingPunct="0"/>
                <a:endParaRPr lang="zh-CN" altLang="en-US" sz="2000" dirty="0">
                  <a:solidFill>
                    <a:srgbClr val="FFFFFF"/>
                  </a:solidFill>
                  <a:latin typeface="华文楷体" panose="02010600040101010101" pitchFamily="2" charset="-122"/>
                  <a:ea typeface="华文楷体" panose="02010600040101010101" pitchFamily="2" charset="-122"/>
                  <a:sym typeface="方正姚体" panose="02010601030101010101" pitchFamily="2" charset="-122"/>
                </a:endParaRPr>
              </a:p>
            </p:txBody>
          </p:sp>
        </p:grpSp>
      </p:grpSp>
      <p:sp>
        <p:nvSpPr>
          <p:cNvPr id="102407" name="矩形 50175"/>
          <p:cNvSpPr/>
          <p:nvPr/>
        </p:nvSpPr>
        <p:spPr>
          <a:xfrm>
            <a:off x="1892300" y="3017838"/>
            <a:ext cx="8112125" cy="922337"/>
          </a:xfrm>
          <a:prstGeom prst="rect">
            <a:avLst/>
          </a:prstGeom>
          <a:noFill/>
          <a:ln w="9525">
            <a:noFill/>
          </a:ln>
        </p:spPr>
        <p:txBody>
          <a:bodyPr wrap="square" anchor="t" anchorCtr="0">
            <a:spAutoFit/>
          </a:bodyPr>
          <a:lstStyle/>
          <a:p>
            <a:pPr algn="ctr" eaLnBrk="0" hangingPunct="0">
              <a:lnSpc>
                <a:spcPct val="150000"/>
              </a:lnSpc>
            </a:pPr>
            <a:r>
              <a:rPr lang="zh-CN" altLang="en-US" sz="3600" b="1" dirty="0">
                <a:solidFill>
                  <a:srgbClr val="FFFFFF"/>
                </a:solidFill>
                <a:latin typeface="华文楷体" panose="02010600040101010101" pitchFamily="2" charset="-122"/>
                <a:ea typeface="华文楷体" panose="02010600040101010101" pitchFamily="2" charset="-122"/>
                <a:sym typeface="方正姚体" panose="02010601030101010101" pitchFamily="2" charset="-122"/>
              </a:rPr>
              <a:t>一、</a:t>
            </a:r>
            <a:r>
              <a:rPr lang="zh-CN" altLang="en-US" sz="3600" dirty="0">
                <a:solidFill>
                  <a:srgbClr val="FFFFFF"/>
                </a:solidFill>
                <a:latin typeface="华文楷体" panose="02010600040101010101" pitchFamily="2" charset="-122"/>
                <a:ea typeface="华文楷体" panose="02010600040101010101" pitchFamily="2" charset="-122"/>
                <a:sym typeface="方正姚体" panose="02010601030101010101" pitchFamily="2" charset="-122"/>
              </a:rPr>
              <a:t>《个人信息保护法》核心内容</a:t>
            </a:r>
            <a:endParaRPr lang="zh-CN" altLang="en-US" sz="3600" b="1" dirty="0">
              <a:solidFill>
                <a:srgbClr val="FFFFFF"/>
              </a:solidFill>
              <a:latin typeface="华文楷体" panose="02010600040101010101" pitchFamily="2" charset="-122"/>
              <a:ea typeface="华文楷体" panose="02010600040101010101" pitchFamily="2" charset="-122"/>
              <a:sym typeface="方正姚体" panose="02010601030101010101" pitchFamily="2" charset="-122"/>
            </a:endParaRPr>
          </a:p>
        </p:txBody>
      </p:sp>
      <p:pic>
        <p:nvPicPr>
          <p:cNvPr id="5" name="图片 4" descr="深色底使用-横"/>
          <p:cNvPicPr>
            <a:picLocks noChangeAspect="1"/>
          </p:cNvPicPr>
          <p:nvPr>
            <p:custDataLst>
              <p:tags r:id="rId1"/>
            </p:custDataLst>
          </p:nvPr>
        </p:nvPicPr>
        <p:blipFill>
          <a:blip r:embed="rId4"/>
          <a:stretch>
            <a:fillRect/>
          </a:stretch>
        </p:blipFill>
        <p:spPr>
          <a:xfrm>
            <a:off x="9909175" y="6275705"/>
            <a:ext cx="1766570" cy="32131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extBox 12"/>
          <p:cNvSpPr txBox="1"/>
          <p:nvPr/>
        </p:nvSpPr>
        <p:spPr>
          <a:xfrm>
            <a:off x="552450" y="1220788"/>
            <a:ext cx="11099800" cy="3709035"/>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defTabSz="913130">
              <a:lnSpc>
                <a:spcPct val="120000"/>
              </a:lnSpc>
              <a:buSzPct val="120000"/>
              <a:buFont typeface="Arial" panose="020B0604020202020204" pitchFamily="34" charset="0"/>
            </a:pPr>
            <a:r>
              <a:rPr lang="en-US" altLang="zh-CN" sz="2800" b="1" noProof="1">
                <a:latin typeface="华文楷体" panose="02010600040101010101" pitchFamily="2" charset="-122"/>
                <a:ea typeface="华文楷体" panose="02010600040101010101" pitchFamily="2" charset="-122"/>
                <a:cs typeface="+mn-cs"/>
                <a:sym typeface="Arial" panose="020B0604020202020204" pitchFamily="34" charset="0"/>
              </a:rPr>
              <a:t>     </a:t>
            </a:r>
            <a:r>
              <a:rPr lang="zh-CN" altLang="en-US" sz="2800" b="1" noProof="1">
                <a:latin typeface="华文楷体" panose="02010600040101010101" pitchFamily="2" charset="-122"/>
                <a:ea typeface="华文楷体" panose="02010600040101010101" pitchFamily="2" charset="-122"/>
                <a:cs typeface="+mn-cs"/>
                <a:sym typeface="Arial" panose="020B0604020202020204" pitchFamily="34" charset="0"/>
              </a:rPr>
              <a:t>审查作出公司决议的出具主体</a:t>
            </a:r>
          </a:p>
          <a:p>
            <a:pPr defTabSz="913130">
              <a:lnSpc>
                <a:spcPct val="120000"/>
              </a:lnSpc>
              <a:buSzPct val="120000"/>
              <a:buFont typeface="Arial" panose="020B0604020202020204" pitchFamily="34" charset="0"/>
            </a:pPr>
            <a:r>
              <a:rPr lang="en-US" altLang="zh-CN" sz="2800" b="1" noProof="1">
                <a:latin typeface="华文楷体" panose="02010600040101010101" pitchFamily="2" charset="-122"/>
                <a:ea typeface="华文楷体" panose="02010600040101010101" pitchFamily="2" charset="-122"/>
                <a:cs typeface="+mn-cs"/>
                <a:sym typeface="Arial" panose="020B0604020202020204" pitchFamily="34" charset="0"/>
              </a:rPr>
              <a:t>    </a:t>
            </a:r>
            <a:r>
              <a:rPr lang="zh-CN" altLang="en-US" sz="2800" b="1" noProof="1">
                <a:latin typeface="华文楷体" panose="02010600040101010101" pitchFamily="2" charset="-122"/>
                <a:ea typeface="华文楷体" panose="02010600040101010101" pitchFamily="2" charset="-122"/>
                <a:cs typeface="+mn-cs"/>
                <a:sym typeface="Arial" panose="020B0604020202020204" pitchFamily="34" charset="0"/>
              </a:rPr>
              <a:t>公司对外提供担保出具决议的主体包括三个主体：</a:t>
            </a:r>
          </a:p>
          <a:p>
            <a:pPr defTabSz="913130">
              <a:lnSpc>
                <a:spcPct val="120000"/>
              </a:lnSpc>
              <a:buSzPct val="120000"/>
              <a:buFont typeface="Arial" panose="020B0604020202020204" pitchFamily="34" charset="0"/>
            </a:pPr>
            <a:r>
              <a:rPr lang="zh-CN" altLang="en-US" sz="2800" b="1" noProof="1">
                <a:latin typeface="华文楷体" panose="02010600040101010101" pitchFamily="2" charset="-122"/>
                <a:ea typeface="华文楷体" panose="02010600040101010101" pitchFamily="2" charset="-122"/>
                <a:cs typeface="+mn-cs"/>
                <a:sym typeface="Arial" panose="020B0604020202020204" pitchFamily="34" charset="0"/>
              </a:rPr>
              <a:t>一是股东会（一人公司没有股东会，由股东决定）；</a:t>
            </a:r>
          </a:p>
          <a:p>
            <a:pPr defTabSz="913130">
              <a:lnSpc>
                <a:spcPct val="120000"/>
              </a:lnSpc>
              <a:buSzPct val="120000"/>
              <a:buFont typeface="Arial" panose="020B0604020202020204" pitchFamily="34" charset="0"/>
            </a:pPr>
            <a:r>
              <a:rPr lang="zh-CN" altLang="en-US" sz="2800" b="1" noProof="1">
                <a:latin typeface="华文楷体" panose="02010600040101010101" pitchFamily="2" charset="-122"/>
                <a:ea typeface="华文楷体" panose="02010600040101010101" pitchFamily="2" charset="-122"/>
                <a:cs typeface="+mn-cs"/>
                <a:sym typeface="Arial" panose="020B0604020202020204" pitchFamily="34" charset="0"/>
              </a:rPr>
              <a:t>二是股东大会；</a:t>
            </a:r>
          </a:p>
          <a:p>
            <a:pPr defTabSz="913130">
              <a:lnSpc>
                <a:spcPct val="120000"/>
              </a:lnSpc>
              <a:buSzPct val="120000"/>
              <a:buFont typeface="Arial" panose="020B0604020202020204" pitchFamily="34" charset="0"/>
            </a:pPr>
            <a:r>
              <a:rPr lang="zh-CN" altLang="en-US" sz="2800" b="1" noProof="1">
                <a:latin typeface="华文楷体" panose="02010600040101010101" pitchFamily="2" charset="-122"/>
                <a:ea typeface="华文楷体" panose="02010600040101010101" pitchFamily="2" charset="-122"/>
                <a:cs typeface="+mn-cs"/>
                <a:sym typeface="Arial" panose="020B0604020202020204" pitchFamily="34" charset="0"/>
              </a:rPr>
              <a:t>三是董事会。只能由公司股东会或者股东大会出具的主要情形：1.为公司股东或者实际控制人提供担保的；2.上市公司担保金额超过公司资产总额百分之三十的。（公司法第十六条、第一百二十一条）</a:t>
            </a:r>
            <a:r>
              <a:rPr lang="en-US" altLang="zh-CN" sz="2800" b="1" noProof="1">
                <a:latin typeface="华文楷体" panose="02010600040101010101" pitchFamily="2" charset="-122"/>
                <a:ea typeface="华文楷体" panose="02010600040101010101" pitchFamily="2" charset="-122"/>
                <a:cs typeface="+mn-cs"/>
                <a:sym typeface="Arial" panose="020B0604020202020204" pitchFamily="34" charset="0"/>
              </a:rPr>
              <a:t>。</a:t>
            </a:r>
            <a:endParaRPr lang="en-US" altLang="zh-CN" sz="2800" b="1" noProof="1">
              <a:latin typeface="华文楷体" panose="02010600040101010101" pitchFamily="2" charset="-122"/>
              <a:ea typeface="华文楷体" panose="02010600040101010101" pitchFamily="2" charset="-122"/>
              <a:sym typeface="Arial" panose="020B0604020202020204" pitchFamily="34" charset="0"/>
            </a:endParaRPr>
          </a:p>
        </p:txBody>
      </p:sp>
      <p:sp>
        <p:nvSpPr>
          <p:cNvPr id="94210" name="副标题 1"/>
          <p:cNvSpPr txBox="1"/>
          <p:nvPr/>
        </p:nvSpPr>
        <p:spPr>
          <a:xfrm>
            <a:off x="825500" y="188913"/>
            <a:ext cx="7489825" cy="476250"/>
          </a:xfrm>
          <a:prstGeom prst="rect">
            <a:avLst/>
          </a:prstGeom>
          <a:noFill/>
          <a:ln w="9525">
            <a:noFill/>
          </a:ln>
        </p:spPr>
        <p:txBody>
          <a:bodyPr lIns="121909" tIns="60955" rIns="121909" bIns="60955" anchor="t" anchorCtr="0"/>
          <a:lstStyle/>
          <a:p>
            <a:pPr>
              <a:lnSpc>
                <a:spcPct val="150000"/>
              </a:lnSpc>
            </a:pPr>
            <a:r>
              <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rPr>
              <a:t>（一）担保的决议机构</a:t>
            </a:r>
            <a:endPar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sym typeface="方正姚体" panose="02010601030101010101" pitchFamily="2" charset="-122"/>
            </a:endParaRPr>
          </a:p>
        </p:txBody>
      </p:sp>
      <p:pic>
        <p:nvPicPr>
          <p:cNvPr id="5" name="图片 4" descr="深色底使用-横"/>
          <p:cNvPicPr>
            <a:picLocks noChangeAspect="1"/>
          </p:cNvPicPr>
          <p:nvPr>
            <p:custDataLst>
              <p:tags r:id="rId1"/>
            </p:custDataLst>
          </p:nvPr>
        </p:nvPicPr>
        <p:blipFill>
          <a:blip r:embed="rId4"/>
          <a:stretch>
            <a:fillRect/>
          </a:stretch>
        </p:blipFill>
        <p:spPr>
          <a:xfrm>
            <a:off x="9885680" y="6012815"/>
            <a:ext cx="1766570" cy="32131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extBox 12"/>
          <p:cNvSpPr txBox="1"/>
          <p:nvPr/>
        </p:nvSpPr>
        <p:spPr>
          <a:xfrm>
            <a:off x="552450" y="1220788"/>
            <a:ext cx="11099800" cy="4742815"/>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defTabSz="913130">
              <a:lnSpc>
                <a:spcPct val="120000"/>
              </a:lnSpc>
              <a:buSzPct val="120000"/>
              <a:buFont typeface="Arial" panose="020B0604020202020204" pitchFamily="34" charset="0"/>
            </a:pPr>
            <a:r>
              <a:rPr lang="en-US" altLang="zh-CN" sz="2800" b="1" noProof="1">
                <a:latin typeface="华文楷体" panose="02010600040101010101" pitchFamily="2" charset="-122"/>
                <a:ea typeface="华文楷体" panose="02010600040101010101" pitchFamily="2" charset="-122"/>
                <a:cs typeface="+mn-cs"/>
                <a:sym typeface="Arial" panose="020B0604020202020204" pitchFamily="34" charset="0"/>
              </a:rPr>
              <a:t>    </a:t>
            </a:r>
            <a:r>
              <a:rPr sz="2800" b="1" noProof="1">
                <a:latin typeface="华文楷体" panose="02010600040101010101" pitchFamily="2" charset="-122"/>
                <a:ea typeface="华文楷体" panose="02010600040101010101" pitchFamily="2" charset="-122"/>
                <a:cs typeface="+mn-cs"/>
                <a:sym typeface="Arial" panose="020B0604020202020204" pitchFamily="34" charset="0"/>
              </a:rPr>
              <a:t>第十六条 公司担保</a:t>
            </a:r>
          </a:p>
          <a:p>
            <a:pPr defTabSz="913130">
              <a:lnSpc>
                <a:spcPct val="120000"/>
              </a:lnSpc>
              <a:buSzPct val="120000"/>
              <a:buFont typeface="Arial" panose="020B0604020202020204" pitchFamily="34" charset="0"/>
            </a:pPr>
            <a:r>
              <a:rPr lang="en-US" sz="2800" b="1" noProof="1">
                <a:latin typeface="华文楷体" panose="02010600040101010101" pitchFamily="2" charset="-122"/>
                <a:ea typeface="华文楷体" panose="02010600040101010101" pitchFamily="2" charset="-122"/>
                <a:cs typeface="+mn-cs"/>
                <a:sym typeface="Arial" panose="020B0604020202020204" pitchFamily="34" charset="0"/>
              </a:rPr>
              <a:t>        </a:t>
            </a:r>
            <a:r>
              <a:rPr sz="2800" b="1" noProof="1">
                <a:latin typeface="华文楷体" panose="02010600040101010101" pitchFamily="2" charset="-122"/>
                <a:ea typeface="华文楷体" panose="02010600040101010101" pitchFamily="2" charset="-122"/>
                <a:cs typeface="+mn-cs"/>
                <a:sym typeface="Arial" panose="020B0604020202020204" pitchFamily="34" charset="0"/>
              </a:rPr>
              <a:t>公司向其他企业投资或者为他人提供担保，依照公司章程的规定，由董事会或者股东会、股东大会决议</a:t>
            </a:r>
            <a:r>
              <a:rPr lang="zh-CN" sz="2800" b="1" noProof="1">
                <a:latin typeface="华文楷体" panose="02010600040101010101" pitchFamily="2" charset="-122"/>
                <a:ea typeface="华文楷体" panose="02010600040101010101" pitchFamily="2" charset="-122"/>
                <a:cs typeface="+mn-cs"/>
                <a:sym typeface="Arial" panose="020B0604020202020204" pitchFamily="34" charset="0"/>
              </a:rPr>
              <a:t>。</a:t>
            </a:r>
          </a:p>
          <a:p>
            <a:pPr defTabSz="913130">
              <a:lnSpc>
                <a:spcPct val="120000"/>
              </a:lnSpc>
              <a:buSzPct val="120000"/>
              <a:buFont typeface="Arial" panose="020B0604020202020204" pitchFamily="34" charset="0"/>
            </a:pPr>
            <a:endParaRPr lang="zh-CN" sz="2800" b="1" noProof="1">
              <a:latin typeface="华文楷体" panose="02010600040101010101" pitchFamily="2" charset="-122"/>
              <a:ea typeface="华文楷体" panose="02010600040101010101" pitchFamily="2" charset="-122"/>
              <a:cs typeface="+mn-cs"/>
              <a:sym typeface="Arial" panose="020B0604020202020204" pitchFamily="34" charset="0"/>
            </a:endParaRPr>
          </a:p>
          <a:p>
            <a:pPr defTabSz="913130">
              <a:lnSpc>
                <a:spcPct val="120000"/>
              </a:lnSpc>
              <a:buSzPct val="120000"/>
              <a:buFont typeface="Arial" panose="020B0604020202020204" pitchFamily="34" charset="0"/>
            </a:pPr>
            <a:r>
              <a:rPr lang="en-US" altLang="zh-CN" sz="2800" b="1" noProof="1">
                <a:latin typeface="华文楷体" panose="02010600040101010101" pitchFamily="2" charset="-122"/>
                <a:ea typeface="华文楷体" panose="02010600040101010101" pitchFamily="2" charset="-122"/>
                <a:cs typeface="+mn-cs"/>
                <a:sym typeface="Arial" panose="020B0604020202020204" pitchFamily="34" charset="0"/>
              </a:rPr>
              <a:t>   </a:t>
            </a:r>
            <a:r>
              <a:rPr lang="zh-CN" sz="2800" b="1" noProof="1">
                <a:latin typeface="华文楷体" panose="02010600040101010101" pitchFamily="2" charset="-122"/>
                <a:ea typeface="华文楷体" panose="02010600040101010101" pitchFamily="2" charset="-122"/>
                <a:cs typeface="+mn-cs"/>
                <a:sym typeface="Arial" panose="020B0604020202020204" pitchFamily="34" charset="0"/>
              </a:rPr>
              <a:t>第一百二十一条 特别事项的通过</a:t>
            </a:r>
          </a:p>
          <a:p>
            <a:pPr defTabSz="913130">
              <a:lnSpc>
                <a:spcPct val="120000"/>
              </a:lnSpc>
              <a:buSzPct val="120000"/>
              <a:buFont typeface="Arial" panose="020B0604020202020204" pitchFamily="34" charset="0"/>
            </a:pPr>
            <a:r>
              <a:rPr lang="en-US" altLang="zh-CN" sz="2800" b="1" noProof="1">
                <a:latin typeface="华文楷体" panose="02010600040101010101" pitchFamily="2" charset="-122"/>
                <a:ea typeface="华文楷体" panose="02010600040101010101" pitchFamily="2" charset="-122"/>
                <a:cs typeface="+mn-cs"/>
                <a:sym typeface="Arial" panose="020B0604020202020204" pitchFamily="34" charset="0"/>
              </a:rPr>
              <a:t>       </a:t>
            </a:r>
            <a:r>
              <a:rPr lang="zh-CN" sz="2800" b="1" noProof="1">
                <a:latin typeface="华文楷体" panose="02010600040101010101" pitchFamily="2" charset="-122"/>
                <a:ea typeface="华文楷体" panose="02010600040101010101" pitchFamily="2" charset="-122"/>
                <a:cs typeface="+mn-cs"/>
                <a:sym typeface="Arial" panose="020B0604020202020204" pitchFamily="34" charset="0"/>
              </a:rPr>
              <a:t>上市公司在一年内购买、出售重大资产或者担保金额超过公司资产总额百分之三十的，应当由股东大会作出决议，并经出席会议的股东所持表决权的三分之二以上通过。</a:t>
            </a:r>
          </a:p>
          <a:p>
            <a:pPr defTabSz="913130">
              <a:lnSpc>
                <a:spcPct val="120000"/>
              </a:lnSpc>
              <a:buSzPct val="120000"/>
              <a:buFont typeface="Arial" panose="020B0604020202020204" pitchFamily="34" charset="0"/>
            </a:pPr>
            <a:endParaRPr lang="zh-CN" sz="2800" b="1" noProof="1">
              <a:latin typeface="华文楷体" panose="02010600040101010101" pitchFamily="2" charset="-122"/>
              <a:ea typeface="华文楷体" panose="02010600040101010101" pitchFamily="2" charset="-122"/>
              <a:cs typeface="+mn-cs"/>
              <a:sym typeface="Arial" panose="020B0604020202020204" pitchFamily="34" charset="0"/>
            </a:endParaRPr>
          </a:p>
        </p:txBody>
      </p:sp>
      <p:sp>
        <p:nvSpPr>
          <p:cNvPr id="94210" name="副标题 1"/>
          <p:cNvSpPr txBox="1"/>
          <p:nvPr/>
        </p:nvSpPr>
        <p:spPr>
          <a:xfrm>
            <a:off x="825500" y="188913"/>
            <a:ext cx="7489825" cy="476250"/>
          </a:xfrm>
          <a:prstGeom prst="rect">
            <a:avLst/>
          </a:prstGeom>
          <a:noFill/>
          <a:ln w="9525">
            <a:noFill/>
          </a:ln>
        </p:spPr>
        <p:txBody>
          <a:bodyPr lIns="121909" tIns="60955" rIns="121909" bIns="60955" anchor="t" anchorCtr="0"/>
          <a:lstStyle/>
          <a:p>
            <a:pPr>
              <a:lnSpc>
                <a:spcPct val="150000"/>
              </a:lnSpc>
            </a:pPr>
            <a:r>
              <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rPr>
              <a:t>（一）担保的决议机构</a:t>
            </a:r>
            <a:endPar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sym typeface="方正姚体" panose="02010601030101010101" pitchFamily="2" charset="-122"/>
            </a:endParaRPr>
          </a:p>
        </p:txBody>
      </p:sp>
      <p:pic>
        <p:nvPicPr>
          <p:cNvPr id="5" name="图片 4" descr="深色底使用-横"/>
          <p:cNvPicPr>
            <a:picLocks noChangeAspect="1"/>
          </p:cNvPicPr>
          <p:nvPr>
            <p:custDataLst>
              <p:tags r:id="rId1"/>
            </p:custDataLst>
          </p:nvPr>
        </p:nvPicPr>
        <p:blipFill>
          <a:blip r:embed="rId4"/>
          <a:stretch>
            <a:fillRect/>
          </a:stretch>
        </p:blipFill>
        <p:spPr>
          <a:xfrm>
            <a:off x="9885680" y="6144260"/>
            <a:ext cx="1766570" cy="32131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extBox 12"/>
          <p:cNvSpPr txBox="1"/>
          <p:nvPr/>
        </p:nvSpPr>
        <p:spPr>
          <a:xfrm>
            <a:off x="552450" y="1220788"/>
            <a:ext cx="11099800" cy="4225925"/>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defTabSz="913130">
              <a:lnSpc>
                <a:spcPct val="120000"/>
              </a:lnSpc>
              <a:buSzPct val="120000"/>
              <a:buFont typeface="Arial" panose="020B0604020202020204" pitchFamily="34" charset="0"/>
            </a:pPr>
            <a:r>
              <a:rPr lang="zh-CN" sz="2800" b="1" dirty="0">
                <a:latin typeface="华文楷体" panose="02010600040101010101" pitchFamily="2" charset="-122"/>
                <a:ea typeface="华文楷体" panose="02010600040101010101" pitchFamily="2" charset="-122"/>
                <a:sym typeface="Arial" panose="020B0604020202020204" pitchFamily="34" charset="0"/>
              </a:rPr>
              <a:t>根据公司法及公司章程的规定，如果公司章程对担保类事项的决议有明确限制的，应当从其限制。</a:t>
            </a:r>
          </a:p>
          <a:p>
            <a:pPr marL="176530" indent="-176530" defTabSz="913130">
              <a:lnSpc>
                <a:spcPct val="120000"/>
              </a:lnSpc>
              <a:buSzPct val="120000"/>
              <a:buFont typeface="Arial" panose="020B0604020202020204" pitchFamily="34" charset="0"/>
              <a:buChar char="•"/>
            </a:pPr>
            <a:r>
              <a:rPr lang="zh-CN" sz="2800" b="1" dirty="0">
                <a:solidFill>
                  <a:srgbClr val="FF0000"/>
                </a:solidFill>
                <a:latin typeface="华文楷体" panose="02010600040101010101" pitchFamily="2" charset="-122"/>
                <a:ea typeface="华文楷体" panose="02010600040101010101" pitchFamily="2" charset="-122"/>
                <a:sym typeface="Arial" panose="020B0604020202020204" pitchFamily="34" charset="0"/>
              </a:rPr>
              <a:t>一是对作出决议机构限制。</a:t>
            </a:r>
            <a:r>
              <a:rPr lang="zh-CN" sz="2800" b="1" dirty="0">
                <a:latin typeface="华文楷体" panose="02010600040101010101" pitchFamily="2" charset="-122"/>
                <a:ea typeface="华文楷体" panose="02010600040101010101" pitchFamily="2" charset="-122"/>
                <a:sym typeface="Arial" panose="020B0604020202020204" pitchFamily="34" charset="0"/>
              </a:rPr>
              <a:t>公司法及公司章程明确由股东会或股东大会作出决议的，则董事会属于无权限，此时由董事会作出的决议，我行则不应接受。</a:t>
            </a:r>
          </a:p>
          <a:p>
            <a:pPr marL="176530" indent="-176530" defTabSz="913130">
              <a:lnSpc>
                <a:spcPct val="120000"/>
              </a:lnSpc>
              <a:buSzPct val="120000"/>
              <a:buFont typeface="Arial" panose="020B0604020202020204" pitchFamily="34" charset="0"/>
              <a:buChar char="•"/>
            </a:pPr>
            <a:r>
              <a:rPr lang="zh-CN" sz="2800" b="1" dirty="0">
                <a:solidFill>
                  <a:srgbClr val="FF0000"/>
                </a:solidFill>
                <a:latin typeface="华文楷体" panose="02010600040101010101" pitchFamily="2" charset="-122"/>
                <a:ea typeface="华文楷体" panose="02010600040101010101" pitchFamily="2" charset="-122"/>
                <a:sym typeface="Arial" panose="020B0604020202020204" pitchFamily="34" charset="0"/>
              </a:rPr>
              <a:t>二是对作出数额的限制。</a:t>
            </a:r>
            <a:r>
              <a:rPr lang="zh-CN" sz="2800" b="1" dirty="0">
                <a:latin typeface="华文楷体" panose="02010600040101010101" pitchFamily="2" charset="-122"/>
                <a:ea typeface="华文楷体" panose="02010600040101010101" pitchFamily="2" charset="-122"/>
                <a:sym typeface="Arial" panose="020B0604020202020204" pitchFamily="34" charset="0"/>
              </a:rPr>
              <a:t>如公司法及公司章程对股东会或者股东大会、董事会作出数额限制的，相关的决策机构不得超出相应限额作出决议，即使作出相关决议，我行也不应接受。</a:t>
            </a:r>
          </a:p>
        </p:txBody>
      </p:sp>
      <p:sp>
        <p:nvSpPr>
          <p:cNvPr id="94210" name="副标题 1"/>
          <p:cNvSpPr txBox="1"/>
          <p:nvPr/>
        </p:nvSpPr>
        <p:spPr>
          <a:xfrm>
            <a:off x="850900" y="177800"/>
            <a:ext cx="9875520" cy="802005"/>
          </a:xfrm>
          <a:prstGeom prst="rect">
            <a:avLst/>
          </a:prstGeom>
          <a:noFill/>
          <a:ln w="9525">
            <a:noFill/>
          </a:ln>
        </p:spPr>
        <p:txBody>
          <a:bodyPr lIns="121909" tIns="60955" rIns="121909" bIns="60955" anchor="t" anchorCtr="0"/>
          <a:lstStyle/>
          <a:p>
            <a:pPr>
              <a:lnSpc>
                <a:spcPct val="150000"/>
              </a:lnSpc>
            </a:pPr>
            <a:r>
              <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rPr>
              <a:t>（二）根据公司法及公司章程审查公司决议的出具主体及数额</a:t>
            </a:r>
          </a:p>
        </p:txBody>
      </p:sp>
      <p:pic>
        <p:nvPicPr>
          <p:cNvPr id="5" name="图片 4" descr="深色底使用-横"/>
          <p:cNvPicPr>
            <a:picLocks noChangeAspect="1"/>
          </p:cNvPicPr>
          <p:nvPr>
            <p:custDataLst>
              <p:tags r:id="rId1"/>
            </p:custDataLst>
          </p:nvPr>
        </p:nvPicPr>
        <p:blipFill>
          <a:blip r:embed="rId4"/>
          <a:stretch>
            <a:fillRect/>
          </a:stretch>
        </p:blipFill>
        <p:spPr>
          <a:xfrm>
            <a:off x="9909175" y="6100445"/>
            <a:ext cx="1766570" cy="32131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extBox 12"/>
          <p:cNvSpPr txBox="1"/>
          <p:nvPr/>
        </p:nvSpPr>
        <p:spPr>
          <a:xfrm>
            <a:off x="552450" y="1220788"/>
            <a:ext cx="11099800" cy="4225925"/>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defTabSz="913130">
              <a:lnSpc>
                <a:spcPct val="120000"/>
              </a:lnSpc>
              <a:buSzPct val="120000"/>
              <a:buFont typeface="Arial" panose="020B0604020202020204" pitchFamily="34" charset="0"/>
            </a:pPr>
            <a:r>
              <a:rPr lang="zh-CN" sz="2800" b="1" dirty="0">
                <a:latin typeface="华文楷体" panose="02010600040101010101" pitchFamily="2" charset="-122"/>
                <a:ea typeface="华文楷体" panose="02010600040101010101" pitchFamily="2" charset="-122"/>
                <a:sym typeface="Arial" panose="020B0604020202020204" pitchFamily="34" charset="0"/>
              </a:rPr>
              <a:t>第十六条 公司担保</a:t>
            </a:r>
          </a:p>
          <a:p>
            <a:pPr defTabSz="913130">
              <a:lnSpc>
                <a:spcPct val="120000"/>
              </a:lnSpc>
              <a:buSzPct val="120000"/>
              <a:buFont typeface="Arial" panose="020B0604020202020204" pitchFamily="34" charset="0"/>
            </a:pPr>
            <a:r>
              <a:rPr lang="zh-CN" sz="2800" b="1" dirty="0">
                <a:latin typeface="华文楷体" panose="02010600040101010101" pitchFamily="2" charset="-122"/>
                <a:ea typeface="华文楷体" panose="02010600040101010101" pitchFamily="2" charset="-122"/>
                <a:sym typeface="Arial" panose="020B0604020202020204" pitchFamily="34" charset="0"/>
              </a:rPr>
              <a:t>公司向其他企业投资或者为他人提供担保，依照公司章程的规定，由董事会或者股东会、股东大会决议；</a:t>
            </a:r>
          </a:p>
          <a:p>
            <a:pPr defTabSz="913130">
              <a:lnSpc>
                <a:spcPct val="120000"/>
              </a:lnSpc>
              <a:buSzPct val="120000"/>
              <a:buFont typeface="Arial" panose="020B0604020202020204" pitchFamily="34" charset="0"/>
            </a:pPr>
            <a:r>
              <a:rPr lang="zh-CN" sz="2800" b="1" dirty="0">
                <a:solidFill>
                  <a:srgbClr val="FF0000"/>
                </a:solidFill>
                <a:latin typeface="华文楷体" panose="02010600040101010101" pitchFamily="2" charset="-122"/>
                <a:ea typeface="华文楷体" panose="02010600040101010101" pitchFamily="2" charset="-122"/>
                <a:sym typeface="Arial" panose="020B0604020202020204" pitchFamily="34" charset="0"/>
              </a:rPr>
              <a:t>公司章程对投资或者担保的总额及单项投资或者担保的数额有限额规定的，不得超过规定的限额。</a:t>
            </a:r>
            <a:r>
              <a:rPr lang="zh-CN" sz="2800" b="1" dirty="0">
                <a:latin typeface="华文楷体" panose="02010600040101010101" pitchFamily="2" charset="-122"/>
                <a:ea typeface="华文楷体" panose="02010600040101010101" pitchFamily="2" charset="-122"/>
                <a:sym typeface="Arial" panose="020B0604020202020204" pitchFamily="34" charset="0"/>
              </a:rPr>
              <a:t> 公司为公司股东或者实际控制人提供担保的，必须经股东会或者股东大会决议。 前款规定的股东或者受前款规定的实际控制人支配的股东，不得参加前款规定事项的表决。该项表决由出席会议的其他股东所持表决权的过半数通过。</a:t>
            </a:r>
          </a:p>
        </p:txBody>
      </p:sp>
      <p:sp>
        <p:nvSpPr>
          <p:cNvPr id="94210" name="副标题 1"/>
          <p:cNvSpPr txBox="1"/>
          <p:nvPr/>
        </p:nvSpPr>
        <p:spPr>
          <a:xfrm>
            <a:off x="850900" y="177800"/>
            <a:ext cx="9875520" cy="802005"/>
          </a:xfrm>
          <a:prstGeom prst="rect">
            <a:avLst/>
          </a:prstGeom>
          <a:noFill/>
          <a:ln w="9525">
            <a:noFill/>
          </a:ln>
        </p:spPr>
        <p:txBody>
          <a:bodyPr lIns="121909" tIns="60955" rIns="121909" bIns="60955" anchor="t" anchorCtr="0"/>
          <a:lstStyle/>
          <a:p>
            <a:pPr>
              <a:lnSpc>
                <a:spcPct val="150000"/>
              </a:lnSpc>
            </a:pPr>
            <a:r>
              <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rPr>
              <a:t>（二）根据公司法及公司章程审查公司决议的出具主体及数额</a:t>
            </a:r>
          </a:p>
        </p:txBody>
      </p:sp>
      <p:pic>
        <p:nvPicPr>
          <p:cNvPr id="5" name="图片 4" descr="深色底使用-横"/>
          <p:cNvPicPr>
            <a:picLocks noChangeAspect="1"/>
          </p:cNvPicPr>
          <p:nvPr>
            <p:custDataLst>
              <p:tags r:id="rId1"/>
            </p:custDataLst>
          </p:nvPr>
        </p:nvPicPr>
        <p:blipFill>
          <a:blip r:embed="rId4"/>
          <a:stretch>
            <a:fillRect/>
          </a:stretch>
        </p:blipFill>
        <p:spPr>
          <a:xfrm>
            <a:off x="9909175" y="6275705"/>
            <a:ext cx="1766570" cy="32131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8785" name="组合 3"/>
          <p:cNvGrpSpPr/>
          <p:nvPr/>
        </p:nvGrpSpPr>
        <p:grpSpPr>
          <a:xfrm>
            <a:off x="9525" y="2009775"/>
            <a:ext cx="12223750" cy="3225800"/>
            <a:chOff x="2400" y="3132"/>
            <a:chExt cx="14457" cy="4196"/>
          </a:xfrm>
        </p:grpSpPr>
        <p:sp>
          <p:nvSpPr>
            <p:cNvPr id="118786" name="单圆角矩形 37"/>
            <p:cNvSpPr/>
            <p:nvPr/>
          </p:nvSpPr>
          <p:spPr>
            <a:xfrm rot="10800000">
              <a:off x="11755" y="6446"/>
              <a:ext cx="5103" cy="882"/>
            </a:xfrm>
            <a:custGeom>
              <a:avLst/>
              <a:gdLst/>
              <a:ahLst/>
              <a:cxnLst>
                <a:cxn ang="0">
                  <a:pos x="0" y="0"/>
                </a:cxn>
                <a:cxn ang="0">
                  <a:pos x="4814" y="0"/>
                </a:cxn>
                <a:cxn ang="0">
                  <a:pos x="5103" y="441"/>
                </a:cxn>
                <a:cxn ang="0">
                  <a:pos x="5103" y="882"/>
                </a:cxn>
                <a:cxn ang="0">
                  <a:pos x="0" y="882"/>
                </a:cxn>
                <a:cxn ang="0">
                  <a:pos x="0" y="0"/>
                </a:cxn>
              </a:cxnLst>
              <a:rect l="0" t="0" r="0" b="0"/>
              <a:pathLst>
                <a:path w="4852327" h="549274">
                  <a:moveTo>
                    <a:pt x="0" y="0"/>
                  </a:moveTo>
                  <a:lnTo>
                    <a:pt x="4577690" y="0"/>
                  </a:lnTo>
                  <a:cubicBezTo>
                    <a:pt x="4729368" y="0"/>
                    <a:pt x="4852327" y="122959"/>
                    <a:pt x="4852327" y="274637"/>
                  </a:cubicBezTo>
                  <a:lnTo>
                    <a:pt x="4852327" y="549274"/>
                  </a:lnTo>
                  <a:lnTo>
                    <a:pt x="0" y="549274"/>
                  </a:lnTo>
                  <a:lnTo>
                    <a:pt x="0" y="0"/>
                  </a:lnTo>
                  <a:close/>
                </a:path>
              </a:pathLst>
            </a:custGeom>
            <a:solidFill>
              <a:srgbClr val="009A53">
                <a:alpha val="85097"/>
              </a:srgbClr>
            </a:solidFill>
            <a:ln w="9525">
              <a:noFill/>
            </a:ln>
          </p:spPr>
          <p:txBody>
            <a:bodyPr/>
            <a:lstStyle/>
            <a:p>
              <a:endParaRPr lang="zh-CN" altLang="en-US"/>
            </a:p>
          </p:txBody>
        </p:sp>
        <p:grpSp>
          <p:nvGrpSpPr>
            <p:cNvPr id="118787" name="组合 2"/>
            <p:cNvGrpSpPr/>
            <p:nvPr/>
          </p:nvGrpSpPr>
          <p:grpSpPr>
            <a:xfrm>
              <a:off x="2400" y="3132"/>
              <a:ext cx="14457" cy="3992"/>
              <a:chOff x="2400" y="3132"/>
              <a:chExt cx="14457" cy="3992"/>
            </a:xfrm>
          </p:grpSpPr>
          <p:sp>
            <p:nvSpPr>
              <p:cNvPr id="118788" name="单圆角矩形 35"/>
              <p:cNvSpPr/>
              <p:nvPr/>
            </p:nvSpPr>
            <p:spPr>
              <a:xfrm rot="10800000">
                <a:off x="2400" y="3661"/>
                <a:ext cx="14400" cy="2699"/>
              </a:xfrm>
              <a:custGeom>
                <a:avLst/>
                <a:gdLst/>
                <a:ahLst/>
                <a:cxnLst>
                  <a:cxn ang="0">
                    <a:pos x="0" y="0"/>
                  </a:cxn>
                  <a:cxn ang="0">
                    <a:pos x="14400" y="0"/>
                  </a:cxn>
                  <a:cxn ang="0">
                    <a:pos x="14400" y="2699"/>
                  </a:cxn>
                  <a:cxn ang="0">
                    <a:pos x="0" y="2699"/>
                  </a:cxn>
                  <a:cxn ang="0">
                    <a:pos x="0" y="0"/>
                  </a:cxn>
                </a:cxnLst>
                <a:rect l="0" t="0" r="0" b="0"/>
                <a:pathLst>
                  <a:path w="9144001" h="1295400">
                    <a:moveTo>
                      <a:pt x="0" y="0"/>
                    </a:moveTo>
                    <a:lnTo>
                      <a:pt x="9144001" y="0"/>
                    </a:lnTo>
                    <a:lnTo>
                      <a:pt x="9144001" y="1295400"/>
                    </a:lnTo>
                    <a:lnTo>
                      <a:pt x="0" y="1295400"/>
                    </a:lnTo>
                    <a:lnTo>
                      <a:pt x="0" y="0"/>
                    </a:lnTo>
                    <a:close/>
                  </a:path>
                </a:pathLst>
              </a:custGeom>
              <a:solidFill>
                <a:srgbClr val="0068B7">
                  <a:alpha val="85097"/>
                </a:srgbClr>
              </a:solidFill>
              <a:ln w="9525">
                <a:noFill/>
              </a:ln>
            </p:spPr>
            <p:txBody>
              <a:bodyPr/>
              <a:lstStyle/>
              <a:p>
                <a:endParaRPr lang="zh-CN" altLang="en-US"/>
              </a:p>
            </p:txBody>
          </p:sp>
          <p:sp>
            <p:nvSpPr>
              <p:cNvPr id="118789" name="单圆角矩形 1"/>
              <p:cNvSpPr/>
              <p:nvPr/>
            </p:nvSpPr>
            <p:spPr>
              <a:xfrm rot="10800000">
                <a:off x="8621" y="3132"/>
                <a:ext cx="8237" cy="238"/>
              </a:xfrm>
              <a:custGeom>
                <a:avLst/>
                <a:gdLst/>
                <a:ahLst/>
                <a:cxnLst>
                  <a:cxn ang="0">
                    <a:pos x="0" y="0"/>
                  </a:cxn>
                  <a:cxn ang="0">
                    <a:pos x="8129" y="0"/>
                  </a:cxn>
                  <a:cxn ang="0">
                    <a:pos x="8237" y="119"/>
                  </a:cxn>
                  <a:cxn ang="0">
                    <a:pos x="8237" y="238"/>
                  </a:cxn>
                  <a:cxn ang="0">
                    <a:pos x="0" y="238"/>
                  </a:cxn>
                  <a:cxn ang="0">
                    <a:pos x="0" y="0"/>
                  </a:cxn>
                </a:cxnLst>
                <a:rect l="0" t="0" r="0" b="0"/>
                <a:pathLst>
                  <a:path w="4852327" h="127363">
                    <a:moveTo>
                      <a:pt x="0" y="0"/>
                    </a:moveTo>
                    <a:lnTo>
                      <a:pt x="4788646" y="0"/>
                    </a:lnTo>
                    <a:cubicBezTo>
                      <a:pt x="4823817" y="0"/>
                      <a:pt x="4852328" y="28511"/>
                      <a:pt x="4852328" y="63682"/>
                    </a:cubicBezTo>
                    <a:cubicBezTo>
                      <a:pt x="4852328" y="84909"/>
                      <a:pt x="4852327" y="106136"/>
                      <a:pt x="4852327" y="127363"/>
                    </a:cubicBezTo>
                    <a:lnTo>
                      <a:pt x="0" y="127363"/>
                    </a:lnTo>
                    <a:lnTo>
                      <a:pt x="0" y="0"/>
                    </a:lnTo>
                    <a:close/>
                  </a:path>
                </a:pathLst>
              </a:custGeom>
              <a:solidFill>
                <a:srgbClr val="0068B7"/>
              </a:solidFill>
              <a:ln w="9525">
                <a:noFill/>
              </a:ln>
            </p:spPr>
            <p:txBody>
              <a:bodyPr/>
              <a:lstStyle/>
              <a:p>
                <a:endParaRPr lang="zh-CN" altLang="en-US"/>
              </a:p>
            </p:txBody>
          </p:sp>
          <p:sp>
            <p:nvSpPr>
              <p:cNvPr id="118790" name="Text Box 3"/>
              <p:cNvSpPr txBox="1"/>
              <p:nvPr/>
            </p:nvSpPr>
            <p:spPr>
              <a:xfrm>
                <a:off x="12548" y="6609"/>
                <a:ext cx="4196" cy="515"/>
              </a:xfrm>
              <a:prstGeom prst="rect">
                <a:avLst/>
              </a:prstGeom>
              <a:noFill/>
              <a:ln w="9525">
                <a:noFill/>
              </a:ln>
            </p:spPr>
            <p:txBody>
              <a:bodyPr anchor="t" anchorCtr="0">
                <a:spAutoFit/>
              </a:bodyPr>
              <a:lstStyle/>
              <a:p>
                <a:pPr algn="ctr" eaLnBrk="0" hangingPunct="0"/>
                <a:endParaRPr lang="zh-CN" altLang="en-US" sz="2000" dirty="0">
                  <a:solidFill>
                    <a:srgbClr val="FFFFFF"/>
                  </a:solidFill>
                  <a:latin typeface="华文楷体" panose="02010600040101010101" pitchFamily="2" charset="-122"/>
                  <a:ea typeface="华文楷体" panose="02010600040101010101" pitchFamily="2" charset="-122"/>
                  <a:sym typeface="方正姚体" panose="02010601030101010101" pitchFamily="2" charset="-122"/>
                </a:endParaRPr>
              </a:p>
            </p:txBody>
          </p:sp>
        </p:grpSp>
      </p:grpSp>
      <p:sp>
        <p:nvSpPr>
          <p:cNvPr id="118791" name="矩形 50175"/>
          <p:cNvSpPr/>
          <p:nvPr/>
        </p:nvSpPr>
        <p:spPr>
          <a:xfrm>
            <a:off x="1443038" y="2992438"/>
            <a:ext cx="9047162" cy="922020"/>
          </a:xfrm>
          <a:prstGeom prst="rect">
            <a:avLst/>
          </a:prstGeom>
          <a:noFill/>
          <a:ln w="9525">
            <a:noFill/>
          </a:ln>
        </p:spPr>
        <p:txBody>
          <a:bodyPr wrap="square" anchor="t" anchorCtr="0">
            <a:spAutoFit/>
          </a:bodyPr>
          <a:lstStyle/>
          <a:p>
            <a:pPr algn="ctr" eaLnBrk="0" hangingPunct="0">
              <a:lnSpc>
                <a:spcPct val="150000"/>
              </a:lnSpc>
            </a:pPr>
            <a:r>
              <a:rPr lang="zh-CN" altLang="en-US" sz="3600" dirty="0">
                <a:solidFill>
                  <a:srgbClr val="FFFFFF"/>
                </a:solidFill>
                <a:latin typeface="华文楷体" panose="02010600040101010101" pitchFamily="2" charset="-122"/>
                <a:ea typeface="华文楷体" panose="02010600040101010101" pitchFamily="2" charset="-122"/>
                <a:sym typeface="方正姚体" panose="02010601030101010101" pitchFamily="2" charset="-122"/>
              </a:rPr>
              <a:t>二、根据公司担保类型审查公司决议的签名</a:t>
            </a:r>
          </a:p>
        </p:txBody>
      </p:sp>
      <p:pic>
        <p:nvPicPr>
          <p:cNvPr id="5" name="图片 4" descr="深色底使用-横"/>
          <p:cNvPicPr>
            <a:picLocks noChangeAspect="1"/>
          </p:cNvPicPr>
          <p:nvPr>
            <p:custDataLst>
              <p:tags r:id="rId1"/>
            </p:custDataLst>
          </p:nvPr>
        </p:nvPicPr>
        <p:blipFill>
          <a:blip r:embed="rId4"/>
          <a:stretch>
            <a:fillRect/>
          </a:stretch>
        </p:blipFill>
        <p:spPr>
          <a:xfrm>
            <a:off x="9909175" y="6275705"/>
            <a:ext cx="1766570" cy="32131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TextBox 12"/>
          <p:cNvSpPr txBox="1"/>
          <p:nvPr/>
        </p:nvSpPr>
        <p:spPr>
          <a:xfrm>
            <a:off x="552450" y="1220788"/>
            <a:ext cx="11099800" cy="4742815"/>
          </a:xfrm>
          <a:prstGeom prst="rect">
            <a:avLst/>
          </a:prstGeom>
          <a:noFill/>
          <a:ln w="12700" cap="flat" cmpd="sng">
            <a:solidFill>
              <a:srgbClr val="0070C0"/>
            </a:solidFill>
            <a:prstDash val="dash"/>
            <a:round/>
            <a:headEnd type="none" w="med" len="med"/>
            <a:tailEnd type="none" w="med" len="med"/>
          </a:ln>
        </p:spPr>
        <p:txBody>
          <a:bodyPr wrap="square" anchor="t" anchorCtr="0">
            <a:spAutoFit/>
          </a:bodyPr>
          <a:lstStyle/>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关联担保。关联担保指公司为本公司股东或者实际控制人提供担保的情形。审查该担保决议时，</a:t>
            </a:r>
            <a:r>
              <a:rPr lang="zh-CN" sz="2800" b="1" dirty="0">
                <a:solidFill>
                  <a:srgbClr val="FF0000"/>
                </a:solidFill>
                <a:latin typeface="华文楷体" panose="02010600040101010101" pitchFamily="2" charset="-122"/>
                <a:ea typeface="华文楷体" panose="02010600040101010101" pitchFamily="2" charset="-122"/>
                <a:sym typeface="Arial" panose="020B0604020202020204" pitchFamily="34" charset="0"/>
              </a:rPr>
              <a:t>该股东或者受上述实际控制人支配的股东，不得参加前款规定事项的表决，统计股东签名时应将其排除在外。</a:t>
            </a:r>
          </a:p>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关联担保的主要识别方式：</a:t>
            </a:r>
          </a:p>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一是根据工商登记信息、公司章程记载的股东信息识别是否为关联担保；</a:t>
            </a:r>
          </a:p>
          <a:p>
            <a:pPr marL="176530" indent="-176530" defTabSz="913130">
              <a:lnSpc>
                <a:spcPct val="120000"/>
              </a:lnSpc>
              <a:buSzPct val="120000"/>
              <a:buFont typeface="Arial" panose="020B0604020202020204" pitchFamily="34" charset="0"/>
              <a:buChar char="•"/>
            </a:pPr>
            <a:r>
              <a:rPr lang="zh-CN" sz="2800" b="1" dirty="0">
                <a:latin typeface="华文楷体" panose="02010600040101010101" pitchFamily="2" charset="-122"/>
                <a:ea typeface="华文楷体" panose="02010600040101010101" pitchFamily="2" charset="-122"/>
                <a:sym typeface="Arial" panose="020B0604020202020204" pitchFamily="34" charset="0"/>
              </a:rPr>
              <a:t>二是被担保人与公司股东是否存在直接或者间接影响关系，比如亲属关系或者签订有代持协议以及具有控制关系的协议。</a:t>
            </a:r>
          </a:p>
          <a:p>
            <a:pPr defTabSz="913130">
              <a:lnSpc>
                <a:spcPct val="120000"/>
              </a:lnSpc>
              <a:buSzPct val="120000"/>
              <a:buFont typeface="Arial" panose="020B0604020202020204" pitchFamily="34" charset="0"/>
            </a:pPr>
            <a:endParaRPr lang="zh-CN" sz="2800" b="1" dirty="0">
              <a:latin typeface="华文楷体" panose="02010600040101010101" pitchFamily="2" charset="-122"/>
              <a:ea typeface="华文楷体" panose="02010600040101010101" pitchFamily="2" charset="-122"/>
              <a:sym typeface="Arial" panose="020B0604020202020204" pitchFamily="34" charset="0"/>
            </a:endParaRPr>
          </a:p>
        </p:txBody>
      </p:sp>
      <p:sp>
        <p:nvSpPr>
          <p:cNvPr id="94210" name="副标题 1"/>
          <p:cNvSpPr txBox="1"/>
          <p:nvPr/>
        </p:nvSpPr>
        <p:spPr>
          <a:xfrm>
            <a:off x="850900" y="177800"/>
            <a:ext cx="10578465" cy="716280"/>
          </a:xfrm>
          <a:prstGeom prst="rect">
            <a:avLst/>
          </a:prstGeom>
          <a:noFill/>
          <a:ln w="9525">
            <a:noFill/>
          </a:ln>
        </p:spPr>
        <p:txBody>
          <a:bodyPr lIns="121909" tIns="60955" rIns="121909" bIns="60955" anchor="t" anchorCtr="0"/>
          <a:lstStyle/>
          <a:p>
            <a:pPr>
              <a:lnSpc>
                <a:spcPct val="150000"/>
              </a:lnSpc>
            </a:pPr>
            <a:r>
              <a:rPr lang="zh-CN" altLang="en-US" sz="2800" b="1" noProof="1">
                <a:solidFill>
                  <a:schemeClr val="tx2"/>
                </a:solidFill>
                <a:effectLst>
                  <a:outerShdw blurRad="38100" dist="25400" dir="5400000" algn="ctr" rotWithShape="0">
                    <a:srgbClr val="6E747A">
                      <a:alpha val="43000"/>
                    </a:srgbClr>
                  </a:outerShdw>
                </a:effectLst>
                <a:latin typeface="华文楷体" panose="02010600040101010101" pitchFamily="2" charset="-122"/>
                <a:ea typeface="华文楷体" panose="02010600040101010101" pitchFamily="2" charset="-122"/>
                <a:cs typeface="+mn-cs"/>
                <a:sym typeface="方正姚体" panose="02010601030101010101" pitchFamily="2" charset="-122"/>
              </a:rPr>
              <a:t>（一）公司担保类型分为两类担保：关联担保与非关联担保</a:t>
            </a:r>
          </a:p>
        </p:txBody>
      </p:sp>
      <p:pic>
        <p:nvPicPr>
          <p:cNvPr id="5" name="图片 4" descr="深色底使用-横"/>
          <p:cNvPicPr>
            <a:picLocks noChangeAspect="1"/>
          </p:cNvPicPr>
          <p:nvPr>
            <p:custDataLst>
              <p:tags r:id="rId1"/>
            </p:custDataLst>
          </p:nvPr>
        </p:nvPicPr>
        <p:blipFill>
          <a:blip r:embed="rId4"/>
          <a:stretch>
            <a:fillRect/>
          </a:stretch>
        </p:blipFill>
        <p:spPr>
          <a:xfrm>
            <a:off x="9885680" y="6151880"/>
            <a:ext cx="1766570" cy="32131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WM4MmI0NWQxNGViMmMyYmU0MmQyOWIwODRlMTE4NDg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郑万春：在中国民生银行2016年上半年经营工作会议上的讲话19（请财务抹数据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中文：黑体 西文：Arial">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dirty="0">
            <a:latin typeface="黑体" panose="02010609060101010101" pitchFamily="49" charset="-122"/>
            <a:ea typeface="黑体" panose="02010609060101010101" pitchFamily="49"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7_郑万春：在中国民生银行2016年上半年经营工作会议上的讲话19（请财务抹数据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中文：黑体 西文：Arial">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dirty="0">
            <a:latin typeface="黑体" panose="02010609060101010101" pitchFamily="49" charset="-122"/>
            <a:ea typeface="黑体" panose="02010609060101010101" pitchFamily="49"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2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3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郑万春：在中国民生银行2016年上半年经营工作会议上的讲话19（请财务抹数据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中文：黑体 西文：Arial">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dirty="0">
            <a:latin typeface="黑体" panose="02010609060101010101" pitchFamily="49" charset="-122"/>
            <a:ea typeface="黑体" panose="02010609060101010101" pitchFamily="49"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郑万春：在中国民生银行2016年上半年经营工作会议上的讲话19（请财务抹数据版）">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fontScheme name="">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郑万春：在中国民生银行2016年上半年经营工作会议上的讲话19（请财务抹数据版）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郑万春：在中国民生银行2016年上半年经营工作会议上的讲话19（请财务抹数据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中文：黑体 西文：Arial">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dirty="0">
            <a:latin typeface="黑体" panose="02010609060101010101" pitchFamily="49" charset="-122"/>
            <a:ea typeface="黑体" panose="02010609060101010101" pitchFamily="49"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4_郑万春：在中国民生银行2016年上半年经营工作会议上的讲话19（请财务抹数据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中文：黑体 西文：Arial">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dirty="0">
            <a:latin typeface="黑体" panose="02010609060101010101" pitchFamily="49" charset="-122"/>
            <a:ea typeface="黑体" panose="02010609060101010101" pitchFamily="49"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5_郑万春：在中国民生银行2016年上半年经营工作会议上的讲话19（请财务抹数据版）">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fontScheme name="">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郑万春：在中国民生银行2016年上半年经营工作会议上的讲话19（请财务抹数据版）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6_郑万春：在中国民生银行2016年上半年经营工作会议上的讲话19（请财务抹数据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中文：黑体 西文：Arial">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dirty="0">
            <a:latin typeface="黑体" panose="02010609060101010101" pitchFamily="49" charset="-122"/>
            <a:ea typeface="黑体" panose="02010609060101010101" pitchFamily="49"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1062</Words>
  <Application>Microsoft Office PowerPoint</Application>
  <PresentationFormat>宽屏</PresentationFormat>
  <Paragraphs>65</Paragraphs>
  <Slides>17</Slides>
  <Notes>14</Notes>
  <HiddenSlides>0</HiddenSlides>
  <MMClips>0</MMClips>
  <ScaleCrop>false</ScaleCrop>
  <HeadingPairs>
    <vt:vector size="6" baseType="variant">
      <vt:variant>
        <vt:lpstr>已用的字体</vt:lpstr>
      </vt:variant>
      <vt:variant>
        <vt:i4>6</vt:i4>
      </vt:variant>
      <vt:variant>
        <vt:lpstr>主题</vt:lpstr>
      </vt:variant>
      <vt:variant>
        <vt:i4>12</vt:i4>
      </vt:variant>
      <vt:variant>
        <vt:lpstr>幻灯片标题</vt:lpstr>
      </vt:variant>
      <vt:variant>
        <vt:i4>17</vt:i4>
      </vt:variant>
    </vt:vector>
  </HeadingPairs>
  <TitlesOfParts>
    <vt:vector size="35" baseType="lpstr">
      <vt:lpstr>黑体</vt:lpstr>
      <vt:lpstr>华文楷体</vt:lpstr>
      <vt:lpstr>微软雅黑</vt:lpstr>
      <vt:lpstr>Arial</vt:lpstr>
      <vt:lpstr>Calibri</vt:lpstr>
      <vt:lpstr>Calibri Light</vt:lpstr>
      <vt:lpstr>郑万春：在中国民生银行2016年上半年经营工作会议上的讲话19（请财务抹数据版）</vt:lpstr>
      <vt:lpstr>1_自定义设计方案</vt:lpstr>
      <vt:lpstr>自定义设计方案</vt:lpstr>
      <vt:lpstr>1_郑万春：在中国民生银行2016年上半年经营工作会议上的讲话19（请财务抹数据版）</vt:lpstr>
      <vt:lpstr>2_郑万春：在中国民生银行2016年上半年经营工作会议上的讲话19（请财务抹数据版）</vt:lpstr>
      <vt:lpstr>3_郑万春：在中国民生银行2016年上半年经营工作会议上的讲话19（请财务抹数据版）</vt:lpstr>
      <vt:lpstr>4_郑万春：在中国民生银行2016年上半年经营工作会议上的讲话19（请财务抹数据版）</vt:lpstr>
      <vt:lpstr>5_郑万春：在中国民生银行2016年上半年经营工作会议上的讲话19（请财务抹数据版）</vt:lpstr>
      <vt:lpstr>6_郑万春：在中国民生银行2016年上半年经营工作会议上的讲话19（请财务抹数据版）</vt:lpstr>
      <vt:lpstr>7_郑万春：在中国民生银行2016年上半年经营工作会议上的讲话19（请财务抹数据版）</vt:lpstr>
      <vt:lpstr>2_自定义设计方案</vt:lpstr>
      <vt:lpstr>3_自定义设计方案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  谢！</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ice5</dc:creator>
  <cp:lastModifiedBy>幸 祝</cp:lastModifiedBy>
  <cp:revision>1676</cp:revision>
  <cp:lastPrinted>2018-08-07T06:36:00Z</cp:lastPrinted>
  <dcterms:created xsi:type="dcterms:W3CDTF">2016-12-21T02:02:00Z</dcterms:created>
  <dcterms:modified xsi:type="dcterms:W3CDTF">2023-11-22T04:50:57Z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2052-12.1.0.15712</vt:lpwstr>
  </property>
  <property fmtid="{D5CDD505-2E9C-101B-9397-08002B2CF9AE}" pid="3" name="_KSOProductBuildMID">
    <vt:lpwstr>CPWMR6GK7RRQ0V9GRQR8KL007NM0OXVREN06XJEIXGPRTQCT6IBRQCJUFSVHPBRRBOM6OOZ8ZI6D8IEJRXFTPFFX8RN0WLCBAFOOQHB32D91E7A1355262EB91FC4968EA3ECB0B</vt:lpwstr>
  </property>
  <property fmtid="{D5CDD505-2E9C-101B-9397-08002B2CF9AE}" pid="4" name="ICV">
    <vt:lpwstr>13A0C1D61D2349D2A606F402840493CB_13</vt:lpwstr>
  </property>
</Properties>
</file>